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sldIdLst>
    <p:sldId id="256" r:id="rId3"/>
  </p:sldIdLst>
  <p:sldSz cx="30275213" cy="428037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77" autoAdjust="0"/>
    <p:restoredTop sz="94660"/>
  </p:normalViewPr>
  <p:slideViewPr>
    <p:cSldViewPr snapToGrid="0">
      <p:cViewPr>
        <p:scale>
          <a:sx n="25" d="100"/>
          <a:sy n="25" d="100"/>
        </p:scale>
        <p:origin x="3774"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ko-KR" altLang="en-US"/>
              <a:t>마스터 제목 스타일 편집</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190403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2682180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2867472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911ED19-0AFB-4D3B-A61B-A1BE988F7D7E}"/>
              </a:ext>
            </a:extLst>
          </p:cNvPr>
          <p:cNvSpPr>
            <a:spLocks noGrp="1"/>
          </p:cNvSpPr>
          <p:nvPr>
            <p:ph type="ctrTitle"/>
          </p:nvPr>
        </p:nvSpPr>
        <p:spPr>
          <a:xfrm>
            <a:off x="3784600" y="7005638"/>
            <a:ext cx="22706013" cy="14901862"/>
          </a:xfrm>
        </p:spPr>
        <p:txBody>
          <a:bodyPr anchor="b"/>
          <a:lstStyle>
            <a:lvl1pPr algn="ctr">
              <a:defRPr sz="6000"/>
            </a:lvl1pPr>
          </a:lstStyle>
          <a:p>
            <a:r>
              <a:rPr lang="ko-KR" altLang="en-US"/>
              <a:t>마스터 제목 스타일 편집</a:t>
            </a:r>
          </a:p>
        </p:txBody>
      </p:sp>
      <p:sp>
        <p:nvSpPr>
          <p:cNvPr id="3" name="부제목 2">
            <a:extLst>
              <a:ext uri="{FF2B5EF4-FFF2-40B4-BE49-F238E27FC236}">
                <a16:creationId xmlns:a16="http://schemas.microsoft.com/office/drawing/2014/main" id="{CD503737-0B0D-4111-9ED3-4DDCB0789983}"/>
              </a:ext>
            </a:extLst>
          </p:cNvPr>
          <p:cNvSpPr>
            <a:spLocks noGrp="1"/>
          </p:cNvSpPr>
          <p:nvPr>
            <p:ph type="subTitle" idx="1"/>
          </p:nvPr>
        </p:nvSpPr>
        <p:spPr>
          <a:xfrm>
            <a:off x="3784600" y="22482175"/>
            <a:ext cx="22706013" cy="10334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클릭하여 마스터 부제목 스타일 편집</a:t>
            </a:r>
          </a:p>
        </p:txBody>
      </p:sp>
      <p:sp>
        <p:nvSpPr>
          <p:cNvPr id="4" name="날짜 개체 틀 3">
            <a:extLst>
              <a:ext uri="{FF2B5EF4-FFF2-40B4-BE49-F238E27FC236}">
                <a16:creationId xmlns:a16="http://schemas.microsoft.com/office/drawing/2014/main" id="{6C50269E-D5A6-42EA-9569-756B753FFB11}"/>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1EDCD4D6-4B21-4D9A-A8AF-433EE7183561}"/>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26544B63-ACF6-4097-9665-C23086E769AA}"/>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17144568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4AA02585-C8B6-4DD9-AC4F-830FB4EA6353}"/>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D88398F7-BACD-4A58-88B7-2227CC9E5158}"/>
              </a:ext>
            </a:extLst>
          </p:cNvPr>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6990C185-64C0-418A-BCFC-7DEDCD6BB8A1}"/>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BF58D56E-D4F7-47E8-A19A-9BC39D7073B4}"/>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0E00B9A9-1E97-4DBF-AD98-0701406FDDC4}"/>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7915207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B96584A-13A0-4D13-A06E-72D382E13541}"/>
              </a:ext>
            </a:extLst>
          </p:cNvPr>
          <p:cNvSpPr>
            <a:spLocks noGrp="1"/>
          </p:cNvSpPr>
          <p:nvPr>
            <p:ph type="title"/>
          </p:nvPr>
        </p:nvSpPr>
        <p:spPr>
          <a:xfrm>
            <a:off x="2065338" y="10671175"/>
            <a:ext cx="26112787" cy="17805400"/>
          </a:xfrm>
        </p:spPr>
        <p:txBody>
          <a:bodyPr anchor="b"/>
          <a:lstStyle>
            <a:lvl1pPr>
              <a:defRPr sz="6000"/>
            </a:lvl1pPr>
          </a:lstStyle>
          <a:p>
            <a:r>
              <a:rPr lang="ko-KR" altLang="en-US"/>
              <a:t>마스터 제목 스타일 편집</a:t>
            </a:r>
          </a:p>
        </p:txBody>
      </p:sp>
      <p:sp>
        <p:nvSpPr>
          <p:cNvPr id="3" name="텍스트 개체 틀 2">
            <a:extLst>
              <a:ext uri="{FF2B5EF4-FFF2-40B4-BE49-F238E27FC236}">
                <a16:creationId xmlns:a16="http://schemas.microsoft.com/office/drawing/2014/main" id="{63B2D6BE-D481-47FD-B36D-B5A232565266}"/>
              </a:ext>
            </a:extLst>
          </p:cNvPr>
          <p:cNvSpPr>
            <a:spLocks noGrp="1"/>
          </p:cNvSpPr>
          <p:nvPr>
            <p:ph type="body" idx="1"/>
          </p:nvPr>
        </p:nvSpPr>
        <p:spPr>
          <a:xfrm>
            <a:off x="2065338" y="28644850"/>
            <a:ext cx="26112787" cy="93630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 편집</a:t>
            </a:r>
          </a:p>
        </p:txBody>
      </p:sp>
      <p:sp>
        <p:nvSpPr>
          <p:cNvPr id="4" name="날짜 개체 틀 3">
            <a:extLst>
              <a:ext uri="{FF2B5EF4-FFF2-40B4-BE49-F238E27FC236}">
                <a16:creationId xmlns:a16="http://schemas.microsoft.com/office/drawing/2014/main" id="{23983201-2E3C-4AA7-89F7-9FA66B1EF875}"/>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1D75CDE1-51D2-4413-A784-7E579C68FEFD}"/>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600ACC09-BE24-44EC-9378-16E5346FD0AF}"/>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16206447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8E55F4B6-8C40-47DF-8091-00FF0A764F5A}"/>
              </a:ext>
            </a:extLst>
          </p:cNvPr>
          <p:cNvSpPr>
            <a:spLocks noGrp="1"/>
          </p:cNvSpPr>
          <p:nvPr>
            <p:ph type="title"/>
          </p:nvPr>
        </p:nvSpPr>
        <p:spPr/>
        <p:txBody>
          <a:bodyPr/>
          <a:lstStyle/>
          <a:p>
            <a:r>
              <a:rPr lang="ko-KR" altLang="en-US"/>
              <a:t>마스터 제목 스타일 편집</a:t>
            </a:r>
          </a:p>
        </p:txBody>
      </p:sp>
      <p:sp>
        <p:nvSpPr>
          <p:cNvPr id="3" name="내용 개체 틀 2">
            <a:extLst>
              <a:ext uri="{FF2B5EF4-FFF2-40B4-BE49-F238E27FC236}">
                <a16:creationId xmlns:a16="http://schemas.microsoft.com/office/drawing/2014/main" id="{4070F416-4B66-4EF3-9A16-700BFDAECB86}"/>
              </a:ext>
            </a:extLst>
          </p:cNvPr>
          <p:cNvSpPr>
            <a:spLocks noGrp="1"/>
          </p:cNvSpPr>
          <p:nvPr>
            <p:ph sz="half" idx="1"/>
          </p:nvPr>
        </p:nvSpPr>
        <p:spPr>
          <a:xfrm>
            <a:off x="2081213" y="11395075"/>
            <a:ext cx="12979400" cy="2715736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내용 개체 틀 3">
            <a:extLst>
              <a:ext uri="{FF2B5EF4-FFF2-40B4-BE49-F238E27FC236}">
                <a16:creationId xmlns:a16="http://schemas.microsoft.com/office/drawing/2014/main" id="{FAE53372-6B35-4546-BBDC-C67734A904F2}"/>
              </a:ext>
            </a:extLst>
          </p:cNvPr>
          <p:cNvSpPr>
            <a:spLocks noGrp="1"/>
          </p:cNvSpPr>
          <p:nvPr>
            <p:ph sz="half" idx="2"/>
          </p:nvPr>
        </p:nvSpPr>
        <p:spPr>
          <a:xfrm>
            <a:off x="15213013" y="11395075"/>
            <a:ext cx="12980987" cy="27157363"/>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날짜 개체 틀 4">
            <a:extLst>
              <a:ext uri="{FF2B5EF4-FFF2-40B4-BE49-F238E27FC236}">
                <a16:creationId xmlns:a16="http://schemas.microsoft.com/office/drawing/2014/main" id="{11E6D597-DA6F-44E8-89A5-BC7D3AC5A064}"/>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6" name="바닥글 개체 틀 5">
            <a:extLst>
              <a:ext uri="{FF2B5EF4-FFF2-40B4-BE49-F238E27FC236}">
                <a16:creationId xmlns:a16="http://schemas.microsoft.com/office/drawing/2014/main" id="{3897F6CB-778B-4FA6-9F70-229EA4F5E24E}"/>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D5B2C016-57AB-418A-A772-C9EC6BCFE9E4}"/>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4856850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2AFC194-E94F-4959-90B0-4945E53621AD}"/>
              </a:ext>
            </a:extLst>
          </p:cNvPr>
          <p:cNvSpPr>
            <a:spLocks noGrp="1"/>
          </p:cNvSpPr>
          <p:nvPr>
            <p:ph type="title"/>
          </p:nvPr>
        </p:nvSpPr>
        <p:spPr>
          <a:xfrm>
            <a:off x="2085975" y="2279650"/>
            <a:ext cx="26111200" cy="8272463"/>
          </a:xfrm>
        </p:spPr>
        <p:txBody>
          <a:bodyPr/>
          <a:lstStyle/>
          <a:p>
            <a:r>
              <a:rPr lang="ko-KR" altLang="en-US"/>
              <a:t>마스터 제목 스타일 편집</a:t>
            </a:r>
          </a:p>
        </p:txBody>
      </p:sp>
      <p:sp>
        <p:nvSpPr>
          <p:cNvPr id="3" name="텍스트 개체 틀 2">
            <a:extLst>
              <a:ext uri="{FF2B5EF4-FFF2-40B4-BE49-F238E27FC236}">
                <a16:creationId xmlns:a16="http://schemas.microsoft.com/office/drawing/2014/main" id="{1A06E831-4128-47A3-86F5-7A5843964AE7}"/>
              </a:ext>
            </a:extLst>
          </p:cNvPr>
          <p:cNvSpPr>
            <a:spLocks noGrp="1"/>
          </p:cNvSpPr>
          <p:nvPr>
            <p:ph type="body" idx="1"/>
          </p:nvPr>
        </p:nvSpPr>
        <p:spPr>
          <a:xfrm>
            <a:off x="2085975" y="10493375"/>
            <a:ext cx="12807950" cy="51419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내용 개체 틀 3">
            <a:extLst>
              <a:ext uri="{FF2B5EF4-FFF2-40B4-BE49-F238E27FC236}">
                <a16:creationId xmlns:a16="http://schemas.microsoft.com/office/drawing/2014/main" id="{0C4007DE-8C99-4807-B05A-3ABF9CE741E6}"/>
              </a:ext>
            </a:extLst>
          </p:cNvPr>
          <p:cNvSpPr>
            <a:spLocks noGrp="1"/>
          </p:cNvSpPr>
          <p:nvPr>
            <p:ph sz="half" idx="2"/>
          </p:nvPr>
        </p:nvSpPr>
        <p:spPr>
          <a:xfrm>
            <a:off x="2085975" y="15635288"/>
            <a:ext cx="12807950" cy="22996525"/>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5" name="텍스트 개체 틀 4">
            <a:extLst>
              <a:ext uri="{FF2B5EF4-FFF2-40B4-BE49-F238E27FC236}">
                <a16:creationId xmlns:a16="http://schemas.microsoft.com/office/drawing/2014/main" id="{D184C7CD-EC2E-402F-8B3F-1538D0C52828}"/>
              </a:ext>
            </a:extLst>
          </p:cNvPr>
          <p:cNvSpPr>
            <a:spLocks noGrp="1"/>
          </p:cNvSpPr>
          <p:nvPr>
            <p:ph type="body" sz="quarter" idx="3"/>
          </p:nvPr>
        </p:nvSpPr>
        <p:spPr>
          <a:xfrm>
            <a:off x="15327313" y="10493375"/>
            <a:ext cx="12869862" cy="51419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내용 개체 틀 5">
            <a:extLst>
              <a:ext uri="{FF2B5EF4-FFF2-40B4-BE49-F238E27FC236}">
                <a16:creationId xmlns:a16="http://schemas.microsoft.com/office/drawing/2014/main" id="{1DCA60DE-CF42-47AF-9FA8-8E11C93AFC7C}"/>
              </a:ext>
            </a:extLst>
          </p:cNvPr>
          <p:cNvSpPr>
            <a:spLocks noGrp="1"/>
          </p:cNvSpPr>
          <p:nvPr>
            <p:ph sz="quarter" idx="4"/>
          </p:nvPr>
        </p:nvSpPr>
        <p:spPr>
          <a:xfrm>
            <a:off x="15327313" y="15635288"/>
            <a:ext cx="12869862" cy="22996525"/>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7" name="날짜 개체 틀 6">
            <a:extLst>
              <a:ext uri="{FF2B5EF4-FFF2-40B4-BE49-F238E27FC236}">
                <a16:creationId xmlns:a16="http://schemas.microsoft.com/office/drawing/2014/main" id="{17D2D1A6-A866-4D55-B0E1-5418A6953C0C}"/>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8" name="바닥글 개체 틀 7">
            <a:extLst>
              <a:ext uri="{FF2B5EF4-FFF2-40B4-BE49-F238E27FC236}">
                <a16:creationId xmlns:a16="http://schemas.microsoft.com/office/drawing/2014/main" id="{E80AF8D5-C67F-4ABC-9194-19AD74664BA2}"/>
              </a:ext>
            </a:extLst>
          </p:cNvPr>
          <p:cNvSpPr>
            <a:spLocks noGrp="1"/>
          </p:cNvSpPr>
          <p:nvPr>
            <p:ph type="ftr" sz="quarter" idx="11"/>
          </p:nvPr>
        </p:nvSpPr>
        <p:spPr/>
        <p:txBody>
          <a:bodyPr/>
          <a:lstStyle/>
          <a:p>
            <a:endParaRPr lang="ko-KR" altLang="en-US"/>
          </a:p>
        </p:txBody>
      </p:sp>
      <p:sp>
        <p:nvSpPr>
          <p:cNvPr id="9" name="슬라이드 번호 개체 틀 8">
            <a:extLst>
              <a:ext uri="{FF2B5EF4-FFF2-40B4-BE49-F238E27FC236}">
                <a16:creationId xmlns:a16="http://schemas.microsoft.com/office/drawing/2014/main" id="{EC6606EA-FC00-4D19-834A-942CA98A0DDC}"/>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3144094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052651E-74BB-484C-A330-FB3AB1427A53}"/>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C61CCF4C-62C7-40E7-A30A-0939D6659A77}"/>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4" name="바닥글 개체 틀 3">
            <a:extLst>
              <a:ext uri="{FF2B5EF4-FFF2-40B4-BE49-F238E27FC236}">
                <a16:creationId xmlns:a16="http://schemas.microsoft.com/office/drawing/2014/main" id="{ED50D5BA-D25D-4C35-AA47-FA3FC2487CC1}"/>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9C51F752-3D28-4D1A-B27E-79A141D9C4CE}"/>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52899339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날짜 개체 틀 1">
            <a:extLst>
              <a:ext uri="{FF2B5EF4-FFF2-40B4-BE49-F238E27FC236}">
                <a16:creationId xmlns:a16="http://schemas.microsoft.com/office/drawing/2014/main" id="{85AB8C19-A9CA-439C-82EA-071E9B6F168C}"/>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3" name="바닥글 개체 틀 2">
            <a:extLst>
              <a:ext uri="{FF2B5EF4-FFF2-40B4-BE49-F238E27FC236}">
                <a16:creationId xmlns:a16="http://schemas.microsoft.com/office/drawing/2014/main" id="{A71029A3-E360-47BA-BC21-0DF654044886}"/>
              </a:ext>
            </a:extLst>
          </p:cNvPr>
          <p:cNvSpPr>
            <a:spLocks noGrp="1"/>
          </p:cNvSpPr>
          <p:nvPr>
            <p:ph type="ftr" sz="quarter" idx="11"/>
          </p:nvPr>
        </p:nvSpPr>
        <p:spPr/>
        <p:txBody>
          <a:bodyPr/>
          <a:lstStyle/>
          <a:p>
            <a:endParaRPr lang="ko-KR" altLang="en-US"/>
          </a:p>
        </p:txBody>
      </p:sp>
      <p:sp>
        <p:nvSpPr>
          <p:cNvPr id="4" name="슬라이드 번호 개체 틀 3">
            <a:extLst>
              <a:ext uri="{FF2B5EF4-FFF2-40B4-BE49-F238E27FC236}">
                <a16:creationId xmlns:a16="http://schemas.microsoft.com/office/drawing/2014/main" id="{F60F7F38-BF87-4D51-8D19-90709932C8FE}"/>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5441667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E361E73-5DD4-495D-BF46-47336D724C1B}"/>
              </a:ext>
            </a:extLst>
          </p:cNvPr>
          <p:cNvSpPr>
            <a:spLocks noGrp="1"/>
          </p:cNvSpPr>
          <p:nvPr>
            <p:ph type="title"/>
          </p:nvPr>
        </p:nvSpPr>
        <p:spPr>
          <a:xfrm>
            <a:off x="2085975" y="2854325"/>
            <a:ext cx="9764713" cy="9986963"/>
          </a:xfrm>
        </p:spPr>
        <p:txBody>
          <a:bodyPr anchor="b"/>
          <a:lstStyle>
            <a:lvl1pPr>
              <a:defRPr sz="3200"/>
            </a:lvl1pPr>
          </a:lstStyle>
          <a:p>
            <a:r>
              <a:rPr lang="ko-KR" altLang="en-US"/>
              <a:t>마스터 제목 스타일 편집</a:t>
            </a:r>
          </a:p>
        </p:txBody>
      </p:sp>
      <p:sp>
        <p:nvSpPr>
          <p:cNvPr id="3" name="내용 개체 틀 2">
            <a:extLst>
              <a:ext uri="{FF2B5EF4-FFF2-40B4-BE49-F238E27FC236}">
                <a16:creationId xmlns:a16="http://schemas.microsoft.com/office/drawing/2014/main" id="{D9940711-59C8-4004-9944-47225498A7CC}"/>
              </a:ext>
            </a:extLst>
          </p:cNvPr>
          <p:cNvSpPr>
            <a:spLocks noGrp="1"/>
          </p:cNvSpPr>
          <p:nvPr>
            <p:ph idx="1"/>
          </p:nvPr>
        </p:nvSpPr>
        <p:spPr>
          <a:xfrm>
            <a:off x="12871450" y="6162675"/>
            <a:ext cx="15325725" cy="3041808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텍스트 개체 틀 3">
            <a:extLst>
              <a:ext uri="{FF2B5EF4-FFF2-40B4-BE49-F238E27FC236}">
                <a16:creationId xmlns:a16="http://schemas.microsoft.com/office/drawing/2014/main" id="{AAE9F907-2618-4720-B502-5B380B0043AF}"/>
              </a:ext>
            </a:extLst>
          </p:cNvPr>
          <p:cNvSpPr>
            <a:spLocks noGrp="1"/>
          </p:cNvSpPr>
          <p:nvPr>
            <p:ph type="body" sz="half" idx="2"/>
          </p:nvPr>
        </p:nvSpPr>
        <p:spPr>
          <a:xfrm>
            <a:off x="2085975" y="12841288"/>
            <a:ext cx="9764713" cy="237902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61C11D1B-BDC5-4251-A76F-E2E5448E8831}"/>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6" name="바닥글 개체 틀 5">
            <a:extLst>
              <a:ext uri="{FF2B5EF4-FFF2-40B4-BE49-F238E27FC236}">
                <a16:creationId xmlns:a16="http://schemas.microsoft.com/office/drawing/2014/main" id="{55AC551B-BA06-4FF3-95B3-A5F40C609376}"/>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E9BC3978-E5D9-4746-96E3-35F4A90B4BA2}"/>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3517783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246188025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56E52AD-4BA5-4C47-B72E-D2C4196EE609}"/>
              </a:ext>
            </a:extLst>
          </p:cNvPr>
          <p:cNvSpPr>
            <a:spLocks noGrp="1"/>
          </p:cNvSpPr>
          <p:nvPr>
            <p:ph type="title"/>
          </p:nvPr>
        </p:nvSpPr>
        <p:spPr>
          <a:xfrm>
            <a:off x="2085975" y="2854325"/>
            <a:ext cx="9764713" cy="9986963"/>
          </a:xfrm>
        </p:spPr>
        <p:txBody>
          <a:bodyPr anchor="b"/>
          <a:lstStyle>
            <a:lvl1pPr>
              <a:defRPr sz="3200"/>
            </a:lvl1pPr>
          </a:lstStyle>
          <a:p>
            <a:r>
              <a:rPr lang="ko-KR" altLang="en-US"/>
              <a:t>마스터 제목 스타일 편집</a:t>
            </a:r>
          </a:p>
        </p:txBody>
      </p:sp>
      <p:sp>
        <p:nvSpPr>
          <p:cNvPr id="3" name="그림 개체 틀 2">
            <a:extLst>
              <a:ext uri="{FF2B5EF4-FFF2-40B4-BE49-F238E27FC236}">
                <a16:creationId xmlns:a16="http://schemas.microsoft.com/office/drawing/2014/main" id="{04A557B7-1D5E-473A-A029-ADDCDCC6CDF4}"/>
              </a:ext>
            </a:extLst>
          </p:cNvPr>
          <p:cNvSpPr>
            <a:spLocks noGrp="1"/>
          </p:cNvSpPr>
          <p:nvPr>
            <p:ph type="pic" idx="1"/>
          </p:nvPr>
        </p:nvSpPr>
        <p:spPr>
          <a:xfrm>
            <a:off x="12871450" y="6162675"/>
            <a:ext cx="15325725" cy="3041808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ko-KR" altLang="en-US"/>
          </a:p>
        </p:txBody>
      </p:sp>
      <p:sp>
        <p:nvSpPr>
          <p:cNvPr id="4" name="텍스트 개체 틀 3">
            <a:extLst>
              <a:ext uri="{FF2B5EF4-FFF2-40B4-BE49-F238E27FC236}">
                <a16:creationId xmlns:a16="http://schemas.microsoft.com/office/drawing/2014/main" id="{049618EC-29DB-4EC6-914A-0647CD004F8C}"/>
              </a:ext>
            </a:extLst>
          </p:cNvPr>
          <p:cNvSpPr>
            <a:spLocks noGrp="1"/>
          </p:cNvSpPr>
          <p:nvPr>
            <p:ph type="body" sz="half" idx="2"/>
          </p:nvPr>
        </p:nvSpPr>
        <p:spPr>
          <a:xfrm>
            <a:off x="2085975" y="12841288"/>
            <a:ext cx="9764713" cy="2379027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 편집</a:t>
            </a:r>
          </a:p>
        </p:txBody>
      </p:sp>
      <p:sp>
        <p:nvSpPr>
          <p:cNvPr id="5" name="날짜 개체 틀 4">
            <a:extLst>
              <a:ext uri="{FF2B5EF4-FFF2-40B4-BE49-F238E27FC236}">
                <a16:creationId xmlns:a16="http://schemas.microsoft.com/office/drawing/2014/main" id="{EF7CCCD2-0064-45A8-9912-54A7AAEFCE7D}"/>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6" name="바닥글 개체 틀 5">
            <a:extLst>
              <a:ext uri="{FF2B5EF4-FFF2-40B4-BE49-F238E27FC236}">
                <a16:creationId xmlns:a16="http://schemas.microsoft.com/office/drawing/2014/main" id="{CCB8BCB7-D0BD-43FC-8302-C38583216F87}"/>
              </a:ext>
            </a:extLst>
          </p:cNvPr>
          <p:cNvSpPr>
            <a:spLocks noGrp="1"/>
          </p:cNvSpPr>
          <p:nvPr>
            <p:ph type="ftr" sz="quarter" idx="11"/>
          </p:nvPr>
        </p:nvSpPr>
        <p:spPr/>
        <p:txBody>
          <a:bodyPr/>
          <a:lstStyle/>
          <a:p>
            <a:endParaRPr lang="ko-KR" altLang="en-US"/>
          </a:p>
        </p:txBody>
      </p:sp>
      <p:sp>
        <p:nvSpPr>
          <p:cNvPr id="7" name="슬라이드 번호 개체 틀 6">
            <a:extLst>
              <a:ext uri="{FF2B5EF4-FFF2-40B4-BE49-F238E27FC236}">
                <a16:creationId xmlns:a16="http://schemas.microsoft.com/office/drawing/2014/main" id="{BA6A76C7-8EFB-44DA-AC95-C40EC6B7B8F7}"/>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0502657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2A707432-7454-4EAF-9DA3-BCAFB6BD9248}"/>
              </a:ext>
            </a:extLst>
          </p:cNvPr>
          <p:cNvSpPr>
            <a:spLocks noGrp="1"/>
          </p:cNvSpPr>
          <p:nvPr>
            <p:ph type="title"/>
          </p:nvPr>
        </p:nvSpPr>
        <p:spPr/>
        <p:txBody>
          <a:bodyPr/>
          <a:lstStyle/>
          <a:p>
            <a:r>
              <a:rPr lang="ko-KR" altLang="en-US"/>
              <a:t>마스터 제목 스타일 편집</a:t>
            </a:r>
          </a:p>
        </p:txBody>
      </p:sp>
      <p:sp>
        <p:nvSpPr>
          <p:cNvPr id="3" name="세로 텍스트 개체 틀 2">
            <a:extLst>
              <a:ext uri="{FF2B5EF4-FFF2-40B4-BE49-F238E27FC236}">
                <a16:creationId xmlns:a16="http://schemas.microsoft.com/office/drawing/2014/main" id="{62ACC47F-D891-419C-AF80-9019F38097DA}"/>
              </a:ext>
            </a:extLst>
          </p:cNvPr>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441C0E0D-D233-40F1-A0A0-352CD7B13DE6}"/>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04980D44-CE83-4FC8-9D81-EFB01AC22266}"/>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CFA7A8DB-FEA6-4F44-B680-572DEBC7F1AE}"/>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117176321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세로 제목 1">
            <a:extLst>
              <a:ext uri="{FF2B5EF4-FFF2-40B4-BE49-F238E27FC236}">
                <a16:creationId xmlns:a16="http://schemas.microsoft.com/office/drawing/2014/main" id="{6602FC46-D0B7-4D80-BB34-215503495EF5}"/>
              </a:ext>
            </a:extLst>
          </p:cNvPr>
          <p:cNvSpPr>
            <a:spLocks noGrp="1"/>
          </p:cNvSpPr>
          <p:nvPr>
            <p:ph type="title" orient="vert"/>
          </p:nvPr>
        </p:nvSpPr>
        <p:spPr>
          <a:xfrm>
            <a:off x="21666200" y="2279650"/>
            <a:ext cx="6527800" cy="36272788"/>
          </a:xfrm>
        </p:spPr>
        <p:txBody>
          <a:bodyPr vert="eaVert"/>
          <a:lstStyle/>
          <a:p>
            <a:r>
              <a:rPr lang="ko-KR" altLang="en-US"/>
              <a:t>마스터 제목 스타일 편집</a:t>
            </a:r>
          </a:p>
        </p:txBody>
      </p:sp>
      <p:sp>
        <p:nvSpPr>
          <p:cNvPr id="3" name="세로 텍스트 개체 틀 2">
            <a:extLst>
              <a:ext uri="{FF2B5EF4-FFF2-40B4-BE49-F238E27FC236}">
                <a16:creationId xmlns:a16="http://schemas.microsoft.com/office/drawing/2014/main" id="{D05905FB-2068-403A-A6AD-8171024885E5}"/>
              </a:ext>
            </a:extLst>
          </p:cNvPr>
          <p:cNvSpPr>
            <a:spLocks noGrp="1"/>
          </p:cNvSpPr>
          <p:nvPr>
            <p:ph type="body" orient="vert" idx="1"/>
          </p:nvPr>
        </p:nvSpPr>
        <p:spPr>
          <a:xfrm>
            <a:off x="2081213" y="2279650"/>
            <a:ext cx="19432587" cy="36272788"/>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9258EAC6-5EE6-4FE4-A574-9D82E5B9FDF3}"/>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212CC18C-6E81-4D0B-9A5F-0741B72ACCA5}"/>
              </a:ext>
            </a:extLst>
          </p:cNvPr>
          <p:cNvSpPr>
            <a:spLocks noGrp="1"/>
          </p:cNvSpPr>
          <p:nvPr>
            <p:ph type="ftr" sz="quarter" idx="11"/>
          </p:nvPr>
        </p:nvSpPr>
        <p:spPr/>
        <p:txBody>
          <a:bodyPr/>
          <a:lstStyle/>
          <a:p>
            <a:endParaRPr lang="ko-KR" altLang="en-US"/>
          </a:p>
        </p:txBody>
      </p:sp>
      <p:sp>
        <p:nvSpPr>
          <p:cNvPr id="6" name="슬라이드 번호 개체 틀 5">
            <a:extLst>
              <a:ext uri="{FF2B5EF4-FFF2-40B4-BE49-F238E27FC236}">
                <a16:creationId xmlns:a16="http://schemas.microsoft.com/office/drawing/2014/main" id="{CD421F1A-8C8F-476C-A27D-B98F972C5DFF}"/>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7425953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사용자 지정 레이아웃">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CE873F63-30D8-4908-B1B0-0BC1A46E15FD}"/>
              </a:ext>
            </a:extLst>
          </p:cNvPr>
          <p:cNvSpPr>
            <a:spLocks noGrp="1"/>
          </p:cNvSpPr>
          <p:nvPr>
            <p:ph type="title"/>
          </p:nvPr>
        </p:nvSpPr>
        <p:spPr/>
        <p:txBody>
          <a:bodyPr/>
          <a:lstStyle/>
          <a:p>
            <a:r>
              <a:rPr lang="ko-KR" altLang="en-US"/>
              <a:t>마스터 제목 스타일 편집</a:t>
            </a:r>
          </a:p>
        </p:txBody>
      </p:sp>
      <p:sp>
        <p:nvSpPr>
          <p:cNvPr id="3" name="날짜 개체 틀 2">
            <a:extLst>
              <a:ext uri="{FF2B5EF4-FFF2-40B4-BE49-F238E27FC236}">
                <a16:creationId xmlns:a16="http://schemas.microsoft.com/office/drawing/2014/main" id="{D5233350-BE32-45AC-8763-C12EB16FFC1C}"/>
              </a:ext>
            </a:extLst>
          </p:cNvPr>
          <p:cNvSpPr>
            <a:spLocks noGrp="1"/>
          </p:cNvSpPr>
          <p:nvPr>
            <p:ph type="dt" sz="half" idx="10"/>
          </p:nvPr>
        </p:nvSpPr>
        <p:spPr/>
        <p:txBody>
          <a:bodyPr/>
          <a:lstStyle/>
          <a:p>
            <a:fld id="{562060FE-C7B7-4266-BCB6-96A31C18DB18}" type="datetimeFigureOut">
              <a:rPr lang="ko-KR" altLang="en-US" smtClean="0"/>
              <a:t>2026-06-07</a:t>
            </a:fld>
            <a:endParaRPr lang="ko-KR" altLang="en-US"/>
          </a:p>
        </p:txBody>
      </p:sp>
      <p:sp>
        <p:nvSpPr>
          <p:cNvPr id="4" name="바닥글 개체 틀 3">
            <a:extLst>
              <a:ext uri="{FF2B5EF4-FFF2-40B4-BE49-F238E27FC236}">
                <a16:creationId xmlns:a16="http://schemas.microsoft.com/office/drawing/2014/main" id="{BE689161-B8EE-450E-86A1-A3BE27772BEF}"/>
              </a:ext>
            </a:extLst>
          </p:cNvPr>
          <p:cNvSpPr>
            <a:spLocks noGrp="1"/>
          </p:cNvSpPr>
          <p:nvPr>
            <p:ph type="ftr" sz="quarter" idx="11"/>
          </p:nvPr>
        </p:nvSpPr>
        <p:spPr/>
        <p:txBody>
          <a:bodyPr/>
          <a:lstStyle/>
          <a:p>
            <a:endParaRPr lang="ko-KR" altLang="en-US"/>
          </a:p>
        </p:txBody>
      </p:sp>
      <p:sp>
        <p:nvSpPr>
          <p:cNvPr id="5" name="슬라이드 번호 개체 틀 4">
            <a:extLst>
              <a:ext uri="{FF2B5EF4-FFF2-40B4-BE49-F238E27FC236}">
                <a16:creationId xmlns:a16="http://schemas.microsoft.com/office/drawing/2014/main" id="{EEEEC98B-8DC5-4759-87CF-227F88C1516A}"/>
              </a:ext>
            </a:extLst>
          </p:cNvPr>
          <p:cNvSpPr>
            <a:spLocks noGrp="1"/>
          </p:cNvSpPr>
          <p:nvPr>
            <p:ph type="sldNum" sz="quarter" idx="12"/>
          </p:nvPr>
        </p:nvSpPr>
        <p:spPr/>
        <p:txBody>
          <a:body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25325051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ko-KR" altLang="en-US"/>
              <a:t>마스터 제목 스타일 편집</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3175871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1586346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ko-KR" altLang="en-US"/>
              <a:t>마스터 텍스트 스타일 편집</a:t>
            </a:r>
          </a:p>
        </p:txBody>
      </p:sp>
      <p:sp>
        <p:nvSpPr>
          <p:cNvPr id="4" name="Content Placeholder 3"/>
          <p:cNvSpPr>
            <a:spLocks noGrp="1"/>
          </p:cNvSpPr>
          <p:nvPr>
            <p:ph sz="half" idx="2"/>
          </p:nvPr>
        </p:nvSpPr>
        <p:spPr>
          <a:xfrm>
            <a:off x="2085368" y="15635264"/>
            <a:ext cx="12807832" cy="22997117"/>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ko-KR" altLang="en-US"/>
              <a:t>마스터 텍스트 스타일 편집</a:t>
            </a:r>
          </a:p>
        </p:txBody>
      </p:sp>
      <p:sp>
        <p:nvSpPr>
          <p:cNvPr id="6" name="Content Placeholder 5"/>
          <p:cNvSpPr>
            <a:spLocks noGrp="1"/>
          </p:cNvSpPr>
          <p:nvPr>
            <p:ph sz="quarter" idx="4"/>
          </p:nvPr>
        </p:nvSpPr>
        <p:spPr>
          <a:xfrm>
            <a:off x="15326828" y="15635264"/>
            <a:ext cx="12870909" cy="22997117"/>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14515452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1474118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3751369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ko-KR" altLang="en-US"/>
              <a:t>마스터 제목 스타일 편집</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2441704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6C965A3B-7A68-409E-AE0A-1C5C94DA30B8}" type="datetimeFigureOut">
              <a:rPr lang="ko-KR" altLang="en-US" smtClean="0"/>
              <a:t>2026-06-07</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1745554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6C965A3B-7A68-409E-AE0A-1C5C94DA30B8}" type="datetimeFigureOut">
              <a:rPr lang="ko-KR" altLang="en-US" smtClean="0"/>
              <a:t>2026-06-07</a:t>
            </a:fld>
            <a:endParaRPr lang="ko-KR" altLang="en-US"/>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F49FC95F-9F4B-4FB8-BE1B-2364C684CA65}" type="slidenum">
              <a:rPr lang="ko-KR" altLang="en-US" smtClean="0"/>
              <a:t>‹#›</a:t>
            </a:fld>
            <a:endParaRPr lang="ko-KR" altLang="en-US"/>
          </a:p>
        </p:txBody>
      </p:sp>
    </p:spTree>
    <p:extLst>
      <p:ext uri="{BB962C8B-B14F-4D97-AF65-F5344CB8AC3E}">
        <p14:creationId xmlns:p14="http://schemas.microsoft.com/office/powerpoint/2010/main" val="389037807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3027487" rtl="0" eaLnBrk="1" latinLnBrk="1"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1"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1"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1"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1"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1" hangingPunct="1">
        <a:defRPr sz="5960" kern="1200">
          <a:solidFill>
            <a:schemeClr val="tx1"/>
          </a:solidFill>
          <a:latin typeface="+mn-lt"/>
          <a:ea typeface="+mn-ea"/>
          <a:cs typeface="+mn-cs"/>
        </a:defRPr>
      </a:lvl1pPr>
      <a:lvl2pPr marL="1513743" algn="l" defTabSz="3027487" rtl="0" eaLnBrk="1" latinLnBrk="1" hangingPunct="1">
        <a:defRPr sz="5960" kern="1200">
          <a:solidFill>
            <a:schemeClr val="tx1"/>
          </a:solidFill>
          <a:latin typeface="+mn-lt"/>
          <a:ea typeface="+mn-ea"/>
          <a:cs typeface="+mn-cs"/>
        </a:defRPr>
      </a:lvl2pPr>
      <a:lvl3pPr marL="3027487" algn="l" defTabSz="3027487" rtl="0" eaLnBrk="1" latinLnBrk="1" hangingPunct="1">
        <a:defRPr sz="5960" kern="1200">
          <a:solidFill>
            <a:schemeClr val="tx1"/>
          </a:solidFill>
          <a:latin typeface="+mn-lt"/>
          <a:ea typeface="+mn-ea"/>
          <a:cs typeface="+mn-cs"/>
        </a:defRPr>
      </a:lvl3pPr>
      <a:lvl4pPr marL="4541230" algn="l" defTabSz="3027487" rtl="0" eaLnBrk="1" latinLnBrk="1" hangingPunct="1">
        <a:defRPr sz="5960" kern="1200">
          <a:solidFill>
            <a:schemeClr val="tx1"/>
          </a:solidFill>
          <a:latin typeface="+mn-lt"/>
          <a:ea typeface="+mn-ea"/>
          <a:cs typeface="+mn-cs"/>
        </a:defRPr>
      </a:lvl4pPr>
      <a:lvl5pPr marL="6054974" algn="l" defTabSz="3027487" rtl="0" eaLnBrk="1" latinLnBrk="1" hangingPunct="1">
        <a:defRPr sz="5960" kern="1200">
          <a:solidFill>
            <a:schemeClr val="tx1"/>
          </a:solidFill>
          <a:latin typeface="+mn-lt"/>
          <a:ea typeface="+mn-ea"/>
          <a:cs typeface="+mn-cs"/>
        </a:defRPr>
      </a:lvl5pPr>
      <a:lvl6pPr marL="7568717" algn="l" defTabSz="3027487" rtl="0" eaLnBrk="1" latinLnBrk="1" hangingPunct="1">
        <a:defRPr sz="5960" kern="1200">
          <a:solidFill>
            <a:schemeClr val="tx1"/>
          </a:solidFill>
          <a:latin typeface="+mn-lt"/>
          <a:ea typeface="+mn-ea"/>
          <a:cs typeface="+mn-cs"/>
        </a:defRPr>
      </a:lvl6pPr>
      <a:lvl7pPr marL="9082461" algn="l" defTabSz="3027487" rtl="0" eaLnBrk="1" latinLnBrk="1" hangingPunct="1">
        <a:defRPr sz="5960" kern="1200">
          <a:solidFill>
            <a:schemeClr val="tx1"/>
          </a:solidFill>
          <a:latin typeface="+mn-lt"/>
          <a:ea typeface="+mn-ea"/>
          <a:cs typeface="+mn-cs"/>
        </a:defRPr>
      </a:lvl7pPr>
      <a:lvl8pPr marL="10596204" algn="l" defTabSz="3027487" rtl="0" eaLnBrk="1" latinLnBrk="1" hangingPunct="1">
        <a:defRPr sz="5960" kern="1200">
          <a:solidFill>
            <a:schemeClr val="tx1"/>
          </a:solidFill>
          <a:latin typeface="+mn-lt"/>
          <a:ea typeface="+mn-ea"/>
          <a:cs typeface="+mn-cs"/>
        </a:defRPr>
      </a:lvl8pPr>
      <a:lvl9pPr marL="12109948" algn="l" defTabSz="3027487" rtl="0" eaLnBrk="1" latinLnBrk="1" hangingPunct="1">
        <a:defRPr sz="596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제목 개체 틀 1">
            <a:extLst>
              <a:ext uri="{FF2B5EF4-FFF2-40B4-BE49-F238E27FC236}">
                <a16:creationId xmlns:a16="http://schemas.microsoft.com/office/drawing/2014/main" id="{0206CC58-7FE5-4DA9-A4B9-DBA103136AE6}"/>
              </a:ext>
            </a:extLst>
          </p:cNvPr>
          <p:cNvSpPr>
            <a:spLocks noGrp="1"/>
          </p:cNvSpPr>
          <p:nvPr>
            <p:ph type="title"/>
          </p:nvPr>
        </p:nvSpPr>
        <p:spPr>
          <a:xfrm>
            <a:off x="2081213" y="2279650"/>
            <a:ext cx="26112787" cy="8272463"/>
          </a:xfrm>
          <a:prstGeom prst="rect">
            <a:avLst/>
          </a:prstGeom>
        </p:spPr>
        <p:txBody>
          <a:bodyPr vert="horz" lIns="91440" tIns="45720" rIns="91440" bIns="45720" rtlCol="0" anchor="ctr">
            <a:normAutofit/>
          </a:bodyPr>
          <a:lstStyle/>
          <a:p>
            <a:r>
              <a:rPr lang="ko-KR" altLang="en-US"/>
              <a:t>마스터 제목 스타일 편집</a:t>
            </a:r>
          </a:p>
        </p:txBody>
      </p:sp>
      <p:sp>
        <p:nvSpPr>
          <p:cNvPr id="3" name="텍스트 개체 틀 2">
            <a:extLst>
              <a:ext uri="{FF2B5EF4-FFF2-40B4-BE49-F238E27FC236}">
                <a16:creationId xmlns:a16="http://schemas.microsoft.com/office/drawing/2014/main" id="{90E42740-7859-40CB-9B0E-73127D8E4FF8}"/>
              </a:ext>
            </a:extLst>
          </p:cNvPr>
          <p:cNvSpPr>
            <a:spLocks noGrp="1"/>
          </p:cNvSpPr>
          <p:nvPr>
            <p:ph type="body" idx="1"/>
          </p:nvPr>
        </p:nvSpPr>
        <p:spPr>
          <a:xfrm>
            <a:off x="2081213" y="11395075"/>
            <a:ext cx="26112787" cy="27157363"/>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4" name="날짜 개체 틀 3">
            <a:extLst>
              <a:ext uri="{FF2B5EF4-FFF2-40B4-BE49-F238E27FC236}">
                <a16:creationId xmlns:a16="http://schemas.microsoft.com/office/drawing/2014/main" id="{D31EAB75-E5D5-4004-B83F-47390B81F4E1}"/>
              </a:ext>
            </a:extLst>
          </p:cNvPr>
          <p:cNvSpPr>
            <a:spLocks noGrp="1"/>
          </p:cNvSpPr>
          <p:nvPr>
            <p:ph type="dt" sz="half" idx="2"/>
          </p:nvPr>
        </p:nvSpPr>
        <p:spPr>
          <a:xfrm>
            <a:off x="2081213" y="39673213"/>
            <a:ext cx="6811962" cy="2278062"/>
          </a:xfrm>
          <a:prstGeom prst="rect">
            <a:avLst/>
          </a:prstGeom>
        </p:spPr>
        <p:txBody>
          <a:bodyPr vert="horz" lIns="91440" tIns="45720" rIns="91440" bIns="45720" rtlCol="0" anchor="ctr"/>
          <a:lstStyle>
            <a:lvl1pPr algn="l">
              <a:defRPr sz="1200">
                <a:solidFill>
                  <a:schemeClr val="tx1">
                    <a:tint val="75000"/>
                  </a:schemeClr>
                </a:solidFill>
              </a:defRPr>
            </a:lvl1pPr>
          </a:lstStyle>
          <a:p>
            <a:fld id="{562060FE-C7B7-4266-BCB6-96A31C18DB18}" type="datetimeFigureOut">
              <a:rPr lang="ko-KR" altLang="en-US" smtClean="0"/>
              <a:t>2026-06-07</a:t>
            </a:fld>
            <a:endParaRPr lang="ko-KR" altLang="en-US"/>
          </a:p>
        </p:txBody>
      </p:sp>
      <p:sp>
        <p:nvSpPr>
          <p:cNvPr id="5" name="바닥글 개체 틀 4">
            <a:extLst>
              <a:ext uri="{FF2B5EF4-FFF2-40B4-BE49-F238E27FC236}">
                <a16:creationId xmlns:a16="http://schemas.microsoft.com/office/drawing/2014/main" id="{BA3DA9EE-DD15-49C4-8261-FC0A951E89EC}"/>
              </a:ext>
            </a:extLst>
          </p:cNvPr>
          <p:cNvSpPr>
            <a:spLocks noGrp="1"/>
          </p:cNvSpPr>
          <p:nvPr>
            <p:ph type="ftr" sz="quarter" idx="3"/>
          </p:nvPr>
        </p:nvSpPr>
        <p:spPr>
          <a:xfrm>
            <a:off x="10028238" y="39673213"/>
            <a:ext cx="10218737" cy="227806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슬라이드 번호 개체 틀 5">
            <a:extLst>
              <a:ext uri="{FF2B5EF4-FFF2-40B4-BE49-F238E27FC236}">
                <a16:creationId xmlns:a16="http://schemas.microsoft.com/office/drawing/2014/main" id="{2152CA66-D44E-4258-B0AE-BD8081C96F13}"/>
              </a:ext>
            </a:extLst>
          </p:cNvPr>
          <p:cNvSpPr>
            <a:spLocks noGrp="1"/>
          </p:cNvSpPr>
          <p:nvPr>
            <p:ph type="sldNum" sz="quarter" idx="4"/>
          </p:nvPr>
        </p:nvSpPr>
        <p:spPr>
          <a:xfrm>
            <a:off x="21382038" y="39673213"/>
            <a:ext cx="6811962" cy="2278062"/>
          </a:xfrm>
          <a:prstGeom prst="rect">
            <a:avLst/>
          </a:prstGeom>
        </p:spPr>
        <p:txBody>
          <a:bodyPr vert="horz" lIns="91440" tIns="45720" rIns="91440" bIns="45720" rtlCol="0" anchor="ctr"/>
          <a:lstStyle>
            <a:lvl1pPr algn="r">
              <a:defRPr sz="1200">
                <a:solidFill>
                  <a:schemeClr val="tx1">
                    <a:tint val="75000"/>
                  </a:schemeClr>
                </a:solidFill>
              </a:defRPr>
            </a:lvl1pPr>
          </a:lstStyle>
          <a:p>
            <a:fld id="{EEB5A647-EFC2-4F26-9D30-51BA8FE7F1F0}" type="slidenum">
              <a:rPr lang="ko-KR" altLang="en-US" smtClean="0"/>
              <a:t>‹#›</a:t>
            </a:fld>
            <a:endParaRPr lang="ko-KR" altLang="en-US"/>
          </a:p>
        </p:txBody>
      </p:sp>
    </p:spTree>
    <p:extLst>
      <p:ext uri="{BB962C8B-B14F-4D97-AF65-F5344CB8AC3E}">
        <p14:creationId xmlns:p14="http://schemas.microsoft.com/office/powerpoint/2010/main" val="3634162100"/>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emf"/><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그림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 y="0"/>
            <a:ext cx="30275211" cy="42798610"/>
          </a:xfrm>
          <a:prstGeom prst="rect">
            <a:avLst/>
          </a:prstGeom>
        </p:spPr>
      </p:pic>
      <p:sp>
        <p:nvSpPr>
          <p:cNvPr id="13" name="모서리가 둥근 직사각형 12"/>
          <p:cNvSpPr/>
          <p:nvPr/>
        </p:nvSpPr>
        <p:spPr>
          <a:xfrm>
            <a:off x="2946400" y="3597792"/>
            <a:ext cx="24841200" cy="3276600"/>
          </a:xfrm>
          <a:prstGeom prst="roundRect">
            <a:avLst/>
          </a:prstGeom>
          <a:noFill/>
          <a:ln w="12700" cap="flat" cmpd="sng" algn="ctr">
            <a:noFill/>
            <a:prstDash val="dash"/>
            <a:miter lim="800000"/>
          </a:ln>
          <a:effectLst/>
        </p:spPr>
        <p:txBody>
          <a:bodyPr rtlCol="0" anchor="ctr"/>
          <a:lstStyle/>
          <a:p>
            <a:pPr lvl="0" algn="ctr" defTabSz="3507730" latinLnBrk="1">
              <a:defRPr/>
            </a:pPr>
            <a:r>
              <a:rPr lang="en-US" sz="7200" b="1"/>
              <a:t>High-speed and Wide Frequency Range Phase Interpolators</a:t>
            </a:r>
            <a:br>
              <a:rPr lang="en-US" sz="7200" b="1"/>
            </a:br>
            <a:r>
              <a:rPr lang="en-US" sz="7200" b="1"/>
              <a:t>for High-Speed Wireline Interface </a:t>
            </a:r>
            <a:endParaRPr kumimoji="0" lang="ko-KR" altLang="en-US" sz="6905" b="0" i="0" u="none" strike="noStrike" kern="0" cap="none" spc="0" normalizeH="0" baseline="0" noProof="0" dirty="0">
              <a:ln w="28575">
                <a:noFill/>
                <a:prstDash val="dash"/>
              </a:ln>
              <a:solidFill>
                <a:prstClr val="black"/>
              </a:solidFill>
              <a:effectLst/>
              <a:uLnTx/>
              <a:uFillTx/>
              <a:latin typeface="Calibri" panose="020F0502020204030204"/>
              <a:ea typeface="맑은 고딕" panose="020B0503020000020004" pitchFamily="50" charset="-127"/>
              <a:cs typeface="+mn-cs"/>
            </a:endParaRPr>
          </a:p>
        </p:txBody>
      </p:sp>
      <p:sp>
        <p:nvSpPr>
          <p:cNvPr id="18" name="모서리가 둥근 직사각형 17"/>
          <p:cNvSpPr/>
          <p:nvPr/>
        </p:nvSpPr>
        <p:spPr>
          <a:xfrm>
            <a:off x="2946400" y="7094912"/>
            <a:ext cx="24841200" cy="2118621"/>
          </a:xfrm>
          <a:prstGeom prst="roundRect">
            <a:avLst/>
          </a:prstGeom>
          <a:noFill/>
          <a:ln w="12700" cap="flat" cmpd="sng" algn="ctr">
            <a:solidFill>
              <a:sysClr val="windowText" lastClr="000000"/>
            </a:solidFill>
            <a:prstDash val="dash"/>
            <a:miter lim="800000"/>
          </a:ln>
          <a:effectLst/>
        </p:spPr>
        <p:txBody>
          <a:bodyPr rtlCol="0" anchor="ctr"/>
          <a:lstStyle/>
          <a:p>
            <a:pPr marL="0" marR="0" lvl="0" indent="0" algn="ctr" defTabSz="3507730" eaLnBrk="1" fontAlgn="auto" latinLnBrk="1" hangingPunct="1">
              <a:lnSpc>
                <a:spcPct val="100000"/>
              </a:lnSpc>
              <a:spcBef>
                <a:spcPts val="0"/>
              </a:spcBef>
              <a:spcAft>
                <a:spcPts val="0"/>
              </a:spcAft>
              <a:buClrTx/>
              <a:buSzTx/>
              <a:buFontTx/>
              <a:buNone/>
              <a:tabLst/>
              <a:defRPr/>
            </a:pPr>
            <a:r>
              <a:rPr kumimoji="0" lang="en-US" altLang="ko-KR" sz="6000" b="0" i="0" u="none" strike="noStrike" kern="0" cap="none" spc="0" normalizeH="0" baseline="0" noProof="0">
                <a:ln w="28575">
                  <a:noFill/>
                  <a:prstDash val="dash"/>
                </a:ln>
                <a:solidFill>
                  <a:prstClr val="black"/>
                </a:solidFill>
                <a:effectLst/>
                <a:uLnTx/>
                <a:uFillTx/>
                <a:latin typeface="Times New Roman" panose="02020603050405020304" pitchFamily="18" charset="0"/>
                <a:ea typeface="맑은 고딕" panose="020B0503020000020004" pitchFamily="50" charset="-127"/>
                <a:cs typeface="Times New Roman" panose="02020603050405020304" pitchFamily="18" charset="0"/>
              </a:rPr>
              <a:t>Nguyen Viet Thinh, YoungJun Byun, and Gyungsu Byun</a:t>
            </a:r>
          </a:p>
          <a:p>
            <a:pPr marL="0" marR="0" lvl="0" indent="0" algn="ctr" defTabSz="3507730" eaLnBrk="1" fontAlgn="auto" latinLnBrk="1" hangingPunct="1">
              <a:lnSpc>
                <a:spcPct val="100000"/>
              </a:lnSpc>
              <a:spcBef>
                <a:spcPts val="0"/>
              </a:spcBef>
              <a:spcAft>
                <a:spcPts val="0"/>
              </a:spcAft>
              <a:buClrTx/>
              <a:buSzTx/>
              <a:buFontTx/>
              <a:buNone/>
              <a:tabLst/>
              <a:defRPr/>
            </a:pPr>
            <a:r>
              <a:rPr kumimoji="0" lang="en-US" altLang="ko-KR" sz="6000" b="0" i="1" u="none" strike="noStrike" kern="0" cap="none" spc="0" normalizeH="0" baseline="0" noProof="0">
                <a:ln w="28575">
                  <a:noFill/>
                  <a:prstDash val="dash"/>
                </a:ln>
                <a:solidFill>
                  <a:prstClr val="black"/>
                </a:solidFill>
                <a:effectLst/>
                <a:uLnTx/>
                <a:uFillTx/>
                <a:latin typeface="Times New Roman" panose="02020603050405020304" pitchFamily="18" charset="0"/>
                <a:ea typeface="맑은 고딕" panose="020B0503020000020004" pitchFamily="50" charset="-127"/>
                <a:cs typeface="Times New Roman" panose="02020603050405020304" pitchFamily="18" charset="0"/>
              </a:rPr>
              <a:t>Department of Electrical and computer Engineering, Inha University</a:t>
            </a:r>
          </a:p>
        </p:txBody>
      </p:sp>
      <p:sp>
        <p:nvSpPr>
          <p:cNvPr id="19" name="모서리가 둥근 직사각형 18"/>
          <p:cNvSpPr/>
          <p:nvPr/>
        </p:nvSpPr>
        <p:spPr>
          <a:xfrm>
            <a:off x="2946400" y="9587230"/>
            <a:ext cx="24841200" cy="4613473"/>
          </a:xfrm>
          <a:prstGeom prst="roundRect">
            <a:avLst/>
          </a:prstGeom>
          <a:noFill/>
          <a:ln w="12700" cap="flat" cmpd="sng" algn="ctr">
            <a:solidFill>
              <a:sysClr val="windowText" lastClr="000000"/>
            </a:solidFill>
            <a:prstDash val="dash"/>
            <a:miter lim="800000"/>
          </a:ln>
          <a:effectLst/>
        </p:spPr>
        <p:txBody>
          <a:bodyPr rtlCol="0" anchor="ctr"/>
          <a:lstStyle/>
          <a:p>
            <a:pPr marL="0" marR="0" lvl="0" indent="0" defTabSz="3507730" eaLnBrk="1" fontAlgn="auto" latinLnBrk="1" hangingPunct="1">
              <a:lnSpc>
                <a:spcPct val="100000"/>
              </a:lnSpc>
              <a:spcBef>
                <a:spcPts val="0"/>
              </a:spcBef>
              <a:spcAft>
                <a:spcPts val="0"/>
              </a:spcAft>
              <a:buClrTx/>
              <a:buSzTx/>
              <a:buFontTx/>
              <a:buNone/>
              <a:tabLst/>
              <a:defRPr/>
            </a:pPr>
            <a:r>
              <a:rPr kumimoji="0" lang="en-US" altLang="ko-KR" sz="6905" b="1" i="0" u="none" strike="noStrike" kern="0" cap="none" spc="0" normalizeH="0" baseline="0" noProof="0">
                <a:ln w="28575">
                  <a:noFill/>
                  <a:prstDash val="dash"/>
                </a:ln>
                <a:solidFill>
                  <a:prstClr val="black"/>
                </a:solidFill>
                <a:effectLst/>
                <a:uLnTx/>
                <a:uFillTx/>
                <a:latin typeface="Calibri" panose="020F0502020204030204"/>
                <a:ea typeface="맑은 고딕" panose="020B0503020000020004" pitchFamily="50" charset="-127"/>
                <a:cs typeface="+mn-cs"/>
              </a:rPr>
              <a:t>Abstract</a:t>
            </a:r>
          </a:p>
          <a:p>
            <a:pPr marL="0" marR="0" lvl="0" indent="0" defTabSz="3507730" eaLnBrk="1" fontAlgn="auto" latinLnBrk="1" hangingPunct="1">
              <a:lnSpc>
                <a:spcPct val="100000"/>
              </a:lnSpc>
              <a:spcBef>
                <a:spcPts val="0"/>
              </a:spcBef>
              <a:spcAft>
                <a:spcPts val="0"/>
              </a:spcAft>
              <a:buClrTx/>
              <a:buSzTx/>
              <a:buFontTx/>
              <a:buNone/>
              <a:tabLst/>
              <a:defRPr/>
            </a:pPr>
            <a:r>
              <a:rPr kumimoji="0" lang="en-US" altLang="ko-KR" sz="3600" i="0" u="none" strike="noStrike" kern="0" cap="none" spc="0" normalizeH="0" baseline="0" noProof="0">
                <a:ln w="28575">
                  <a:noFill/>
                  <a:prstDash val="dash"/>
                </a:ln>
                <a:solidFill>
                  <a:prstClr val="black"/>
                </a:solidFill>
                <a:effectLst/>
                <a:uLnTx/>
                <a:uFillTx/>
                <a:latin typeface="Calibri" panose="020F0502020204030204"/>
                <a:ea typeface="맑은 고딕" panose="020B0503020000020004" pitchFamily="50" charset="-127"/>
                <a:cs typeface="+mn-cs"/>
              </a:rPr>
              <a:t>This paper presents a high-speed integrating-mode phase interpolator (IMPI) integrated with an LC-VCO PLL, fabricated in 28nm CMOS. The proposed PI v1 employs a frequency-adaptive replica bias scheme to maintain optimal ramp swing across a wide operating range, enabling linear phase interpolation from 2 to 7 GHz with 7-bit resolution. The complete PLL+PI clock generator achieves an RMS jitter of 2.7 ps, DNL of 2.0 LSB, INL of 4.8 LSB, and total power consumption of 11.1 mW at 6.608 GHz, demonstrating the viability of integrating-mode phase interpolation for multi-lane high-speed wireline interfaces.</a:t>
            </a:r>
            <a:endParaRPr kumimoji="0" lang="ko-KR" altLang="en-US" sz="3600" i="0" u="none" strike="noStrike" kern="0" cap="none" spc="0" normalizeH="0" baseline="0" noProof="0" dirty="0">
              <a:ln w="28575">
                <a:noFill/>
                <a:prstDash val="dash"/>
              </a:ln>
              <a:solidFill>
                <a:prstClr val="black"/>
              </a:solidFill>
              <a:effectLst/>
              <a:uLnTx/>
              <a:uFillTx/>
              <a:latin typeface="Calibri" panose="020F0502020204030204"/>
              <a:ea typeface="맑은 고딕" panose="020B0503020000020004" pitchFamily="50" charset="-127"/>
              <a:cs typeface="+mn-cs"/>
            </a:endParaRPr>
          </a:p>
        </p:txBody>
      </p:sp>
      <p:sp>
        <p:nvSpPr>
          <p:cNvPr id="20" name="모서리가 둥근 직사각형 19"/>
          <p:cNvSpPr/>
          <p:nvPr/>
        </p:nvSpPr>
        <p:spPr>
          <a:xfrm>
            <a:off x="2946400" y="14574400"/>
            <a:ext cx="24841200" cy="20680800"/>
          </a:xfrm>
          <a:prstGeom prst="roundRect">
            <a:avLst>
              <a:gd name="adj" fmla="val 6284"/>
            </a:avLst>
          </a:prstGeom>
          <a:noFill/>
          <a:ln w="12700" cap="flat" cmpd="sng" algn="ctr">
            <a:solidFill>
              <a:sysClr val="windowText" lastClr="000000"/>
            </a:solidFill>
            <a:prstDash val="dash"/>
            <a:miter lim="800000"/>
          </a:ln>
          <a:effectLst/>
        </p:spPr>
        <p:txBody>
          <a:bodyPr rtlCol="0" anchor="ctr"/>
          <a:lstStyle/>
          <a:p>
            <a:pPr marL="0" marR="0" lvl="0" indent="0" algn="ctr" defTabSz="3507730" eaLnBrk="1" fontAlgn="auto" latinLnBrk="1" hangingPunct="1">
              <a:lnSpc>
                <a:spcPct val="100000"/>
              </a:lnSpc>
              <a:spcBef>
                <a:spcPts val="0"/>
              </a:spcBef>
              <a:spcAft>
                <a:spcPts val="0"/>
              </a:spcAft>
              <a:buClrTx/>
              <a:buSzTx/>
              <a:buFontTx/>
              <a:buNone/>
              <a:tabLst/>
              <a:defRPr/>
            </a:pPr>
            <a:endParaRPr kumimoji="0" lang="en-US" altLang="ko-KR" sz="6905" b="0" i="0" u="none" strike="noStrike" kern="0" cap="none" spc="0" normalizeH="0" baseline="0" noProof="0" dirty="0">
              <a:ln w="28575">
                <a:noFill/>
                <a:prstDash val="dash"/>
              </a:ln>
              <a:solidFill>
                <a:prstClr val="black"/>
              </a:solidFill>
              <a:effectLst/>
              <a:uLnTx/>
              <a:uFillTx/>
              <a:latin typeface="Calibri" panose="020F0502020204030204"/>
              <a:ea typeface="맑은 고딕" panose="020B0503020000020004" pitchFamily="50" charset="-127"/>
              <a:cs typeface="+mn-cs"/>
            </a:endParaRPr>
          </a:p>
        </p:txBody>
      </p:sp>
      <p:sp>
        <p:nvSpPr>
          <p:cNvPr id="21" name="모서리가 둥근 직사각형 20"/>
          <p:cNvSpPr/>
          <p:nvPr/>
        </p:nvSpPr>
        <p:spPr>
          <a:xfrm>
            <a:off x="2921000" y="35634269"/>
            <a:ext cx="24841200" cy="4917464"/>
          </a:xfrm>
          <a:prstGeom prst="roundRect">
            <a:avLst/>
          </a:prstGeom>
          <a:noFill/>
          <a:ln w="12700" cap="flat" cmpd="sng" algn="ctr">
            <a:solidFill>
              <a:sysClr val="windowText" lastClr="000000"/>
            </a:solidFill>
            <a:prstDash val="dash"/>
            <a:miter lim="800000"/>
          </a:ln>
          <a:effectLst/>
        </p:spPr>
        <p:txBody>
          <a:bodyPr rtlCol="0" anchor="ctr"/>
          <a:lstStyle/>
          <a:p>
            <a:pPr lvl="0" defTabSz="3507730" latinLnBrk="1">
              <a:defRPr/>
            </a:pPr>
            <a:r>
              <a:rPr lang="en-US" sz="6910" b="1"/>
              <a:t>Conclusion</a:t>
            </a:r>
          </a:p>
          <a:p>
            <a:pPr lvl="0" defTabSz="3507730" latinLnBrk="1">
              <a:defRPr/>
            </a:pPr>
            <a:r>
              <a:rPr lang="en-US" sz="3600"/>
              <a:t>A 28nm CMOS integrating-mode phase interpolator integrated with a 14 GHz LC-VCO PLL has been designed, fabricated, and characterized. The proposed frequency-adaptive replica bias scheme successfully maintains optimal ramp swing across a 3.5× operating range of 2–7 GHz, validating wide-range IMPI operation for the first time in silicon. The complete PLL+PI clock generator achieves an RMS jitter of 2.7 ps, DNL of 2.0 LSB, INL of 4.8 LSB, and a total power consumption of 11.1 mW at 6.608 GHz with a PI-only power of 4.3 mW at 7 GHz. These results confirm that integrating-mode phase interpolation is a viable and power-competitive approach for per-lane clock phase control in next-generation multi-lane high-speed wireline interfaces.</a:t>
            </a:r>
            <a:endParaRPr kumimoji="0" lang="ko-KR" altLang="en-US" sz="3600" b="0" i="0" u="none" strike="noStrike" kern="0" cap="none" spc="0" normalizeH="0" baseline="0" noProof="0" dirty="0">
              <a:ln w="28575">
                <a:noFill/>
                <a:prstDash val="dash"/>
              </a:ln>
              <a:solidFill>
                <a:prstClr val="black"/>
              </a:solidFill>
              <a:effectLst/>
              <a:uLnTx/>
              <a:uFillTx/>
              <a:latin typeface="Calibri" panose="020F0502020204030204"/>
              <a:ea typeface="맑은 고딕" panose="020B0503020000020004" pitchFamily="50" charset="-127"/>
              <a:cs typeface="+mn-cs"/>
            </a:endParaRPr>
          </a:p>
        </p:txBody>
      </p:sp>
      <p:grpSp>
        <p:nvGrpSpPr>
          <p:cNvPr id="22" name="그룹 21">
            <a:extLst>
              <a:ext uri="{FF2B5EF4-FFF2-40B4-BE49-F238E27FC236}">
                <a16:creationId xmlns:a16="http://schemas.microsoft.com/office/drawing/2014/main" id="{A9E34087-BBCA-E876-293E-E93B77308FE2}"/>
              </a:ext>
            </a:extLst>
          </p:cNvPr>
          <p:cNvGrpSpPr/>
          <p:nvPr/>
        </p:nvGrpSpPr>
        <p:grpSpPr>
          <a:xfrm>
            <a:off x="22088798" y="21762056"/>
            <a:ext cx="4762838" cy="3529254"/>
            <a:chOff x="22123663" y="25231896"/>
            <a:chExt cx="4630493" cy="3472870"/>
          </a:xfrm>
        </p:grpSpPr>
        <p:pic>
          <p:nvPicPr>
            <p:cNvPr id="7" name="Picture 10" descr="A screenshot of a computer&#10;&#10;AI-generated content may be incorrect.">
              <a:extLst>
                <a:ext uri="{FF2B5EF4-FFF2-40B4-BE49-F238E27FC236}">
                  <a16:creationId xmlns:a16="http://schemas.microsoft.com/office/drawing/2014/main" id="{58308720-B51A-C069-6624-2E5D5AC6A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123663" y="25231896"/>
              <a:ext cx="4630493" cy="3472870"/>
            </a:xfrm>
            <a:prstGeom prst="rect">
              <a:avLst/>
            </a:prstGeom>
            <a:effectLst>
              <a:glow rad="114300">
                <a:schemeClr val="bg1">
                  <a:lumMod val="95000"/>
                  <a:alpha val="21000"/>
                </a:schemeClr>
              </a:glow>
              <a:outerShdw dist="50800" dir="5400000" algn="ctr" rotWithShape="0">
                <a:srgbClr val="000000">
                  <a:alpha val="43137"/>
                </a:srgbClr>
              </a:outerShdw>
              <a:softEdge rad="50800"/>
            </a:effectLst>
          </p:spPr>
        </p:pic>
        <p:cxnSp>
          <p:nvCxnSpPr>
            <p:cNvPr id="8" name="Straight Connector 26">
              <a:extLst>
                <a:ext uri="{FF2B5EF4-FFF2-40B4-BE49-F238E27FC236}">
                  <a16:creationId xmlns:a16="http://schemas.microsoft.com/office/drawing/2014/main" id="{777AD648-A502-798B-22C1-DF1BFA473FE6}"/>
                </a:ext>
              </a:extLst>
            </p:cNvPr>
            <p:cNvCxnSpPr>
              <a:cxnSpLocks/>
            </p:cNvCxnSpPr>
            <p:nvPr/>
          </p:nvCxnSpPr>
          <p:spPr>
            <a:xfrm>
              <a:off x="24246895" y="25934670"/>
              <a:ext cx="0" cy="510540"/>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cxnSp>
          <p:nvCxnSpPr>
            <p:cNvPr id="9" name="Straight Arrow Connector 30">
              <a:extLst>
                <a:ext uri="{FF2B5EF4-FFF2-40B4-BE49-F238E27FC236}">
                  <a16:creationId xmlns:a16="http://schemas.microsoft.com/office/drawing/2014/main" id="{1DF7BAD8-9974-BB6E-0CC6-78D0841F8E84}"/>
                </a:ext>
              </a:extLst>
            </p:cNvPr>
            <p:cNvCxnSpPr>
              <a:cxnSpLocks/>
            </p:cNvCxnSpPr>
            <p:nvPr/>
          </p:nvCxnSpPr>
          <p:spPr>
            <a:xfrm flipH="1">
              <a:off x="24246895" y="26136600"/>
              <a:ext cx="251460" cy="0"/>
            </a:xfrm>
            <a:prstGeom prst="straightConnector1">
              <a:avLst/>
            </a:prstGeom>
            <a:ln w="28575">
              <a:solidFill>
                <a:srgbClr val="FF0000"/>
              </a:solidFill>
              <a:headEnd type="arrow" w="lg" len="sm"/>
              <a:tailEnd type="arrow" w="lg" len="sm"/>
            </a:ln>
          </p:spPr>
          <p:style>
            <a:lnRef idx="2">
              <a:schemeClr val="accent1"/>
            </a:lnRef>
            <a:fillRef idx="0">
              <a:schemeClr val="accent1"/>
            </a:fillRef>
            <a:effectRef idx="1">
              <a:schemeClr val="accent1"/>
            </a:effectRef>
            <a:fontRef idx="minor">
              <a:schemeClr val="tx1"/>
            </a:fontRef>
          </p:style>
        </p:cxnSp>
        <p:cxnSp>
          <p:nvCxnSpPr>
            <p:cNvPr id="10" name="Straight Connector 32">
              <a:extLst>
                <a:ext uri="{FF2B5EF4-FFF2-40B4-BE49-F238E27FC236}">
                  <a16:creationId xmlns:a16="http://schemas.microsoft.com/office/drawing/2014/main" id="{63FB71B5-7629-2C9F-A03D-7A388A97D229}"/>
                </a:ext>
              </a:extLst>
            </p:cNvPr>
            <p:cNvCxnSpPr>
              <a:cxnSpLocks/>
            </p:cNvCxnSpPr>
            <p:nvPr/>
          </p:nvCxnSpPr>
          <p:spPr>
            <a:xfrm>
              <a:off x="24498355" y="25934670"/>
              <a:ext cx="0" cy="510540"/>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sp>
          <p:nvSpPr>
            <p:cNvPr id="11" name="TextBox 10">
              <a:extLst>
                <a:ext uri="{FF2B5EF4-FFF2-40B4-BE49-F238E27FC236}">
                  <a16:creationId xmlns:a16="http://schemas.microsoft.com/office/drawing/2014/main" id="{CD5B13A7-86A4-D050-2404-7B3EF2A67FF0}"/>
                </a:ext>
              </a:extLst>
            </p:cNvPr>
            <p:cNvSpPr txBox="1"/>
            <p:nvPr/>
          </p:nvSpPr>
          <p:spPr>
            <a:xfrm>
              <a:off x="24483115" y="25934670"/>
              <a:ext cx="902811" cy="369332"/>
            </a:xfrm>
            <a:prstGeom prst="rect">
              <a:avLst/>
            </a:prstGeom>
            <a:noFill/>
          </p:spPr>
          <p:txBody>
            <a:bodyPr wrap="none" rtlCol="0">
              <a:spAutoFit/>
            </a:bodyPr>
            <a:lstStyle/>
            <a:p>
              <a:r>
                <a:rPr lang="en-US" b="1" dirty="0">
                  <a:solidFill>
                    <a:srgbClr val="FF0000"/>
                  </a:solidFill>
                </a:rPr>
                <a:t>37.8ps</a:t>
              </a:r>
            </a:p>
          </p:txBody>
        </p:sp>
      </p:grpSp>
      <p:grpSp>
        <p:nvGrpSpPr>
          <p:cNvPr id="23" name="그룹 22">
            <a:extLst>
              <a:ext uri="{FF2B5EF4-FFF2-40B4-BE49-F238E27FC236}">
                <a16:creationId xmlns:a16="http://schemas.microsoft.com/office/drawing/2014/main" id="{5E8752C8-5A13-2801-FE14-851E02550541}"/>
              </a:ext>
            </a:extLst>
          </p:cNvPr>
          <p:cNvGrpSpPr/>
          <p:nvPr/>
        </p:nvGrpSpPr>
        <p:grpSpPr>
          <a:xfrm>
            <a:off x="17131665" y="21762056"/>
            <a:ext cx="4705673" cy="3529255"/>
            <a:chOff x="17034185" y="25237552"/>
            <a:chExt cx="4705673" cy="3529255"/>
          </a:xfrm>
        </p:grpSpPr>
        <p:pic>
          <p:nvPicPr>
            <p:cNvPr id="6" name="Picture 4" descr="A screen shot of a computer&#10;&#10;AI-generated content may be incorrect.">
              <a:extLst>
                <a:ext uri="{FF2B5EF4-FFF2-40B4-BE49-F238E27FC236}">
                  <a16:creationId xmlns:a16="http://schemas.microsoft.com/office/drawing/2014/main" id="{DC36A729-42DA-A894-0AE9-F03527E922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34185" y="25237552"/>
              <a:ext cx="4705673" cy="3529255"/>
            </a:xfrm>
            <a:prstGeom prst="rect">
              <a:avLst/>
            </a:prstGeom>
            <a:effectLst>
              <a:glow rad="114300">
                <a:schemeClr val="bg1">
                  <a:lumMod val="95000"/>
                  <a:alpha val="21000"/>
                </a:schemeClr>
              </a:glow>
              <a:outerShdw dist="50800" dir="5400000" algn="ctr" rotWithShape="0">
                <a:srgbClr val="000000">
                  <a:alpha val="43137"/>
                </a:srgbClr>
              </a:outerShdw>
              <a:softEdge rad="50800"/>
            </a:effectLst>
          </p:spPr>
        </p:pic>
        <p:cxnSp>
          <p:nvCxnSpPr>
            <p:cNvPr id="12" name="Straight Connector 36">
              <a:extLst>
                <a:ext uri="{FF2B5EF4-FFF2-40B4-BE49-F238E27FC236}">
                  <a16:creationId xmlns:a16="http://schemas.microsoft.com/office/drawing/2014/main" id="{4F930B3D-72DD-5214-0E1A-1C0601749254}"/>
                </a:ext>
              </a:extLst>
            </p:cNvPr>
            <p:cNvCxnSpPr>
              <a:cxnSpLocks/>
            </p:cNvCxnSpPr>
            <p:nvPr/>
          </p:nvCxnSpPr>
          <p:spPr>
            <a:xfrm>
              <a:off x="19455019" y="26132908"/>
              <a:ext cx="0" cy="666632"/>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cxnSp>
          <p:nvCxnSpPr>
            <p:cNvPr id="14" name="Straight Arrow Connector 37">
              <a:extLst>
                <a:ext uri="{FF2B5EF4-FFF2-40B4-BE49-F238E27FC236}">
                  <a16:creationId xmlns:a16="http://schemas.microsoft.com/office/drawing/2014/main" id="{AF3505F8-8AF8-5B9D-B5EB-86CA8873E564}"/>
                </a:ext>
              </a:extLst>
            </p:cNvPr>
            <p:cNvCxnSpPr>
              <a:cxnSpLocks/>
            </p:cNvCxnSpPr>
            <p:nvPr/>
          </p:nvCxnSpPr>
          <p:spPr>
            <a:xfrm flipH="1">
              <a:off x="19203559" y="26228038"/>
              <a:ext cx="251460" cy="0"/>
            </a:xfrm>
            <a:prstGeom prst="straightConnector1">
              <a:avLst/>
            </a:prstGeom>
            <a:ln w="28575">
              <a:solidFill>
                <a:srgbClr val="FF0000"/>
              </a:solidFill>
              <a:headEnd type="arrow" w="lg" len="sm"/>
              <a:tailEnd type="none" w="lg" len="sm"/>
            </a:ln>
          </p:spPr>
          <p:style>
            <a:lnRef idx="2">
              <a:schemeClr val="accent1"/>
            </a:lnRef>
            <a:fillRef idx="0">
              <a:schemeClr val="accent1"/>
            </a:fillRef>
            <a:effectRef idx="1">
              <a:schemeClr val="accent1"/>
            </a:effectRef>
            <a:fontRef idx="minor">
              <a:schemeClr val="tx1"/>
            </a:fontRef>
          </p:style>
        </p:cxnSp>
        <p:cxnSp>
          <p:nvCxnSpPr>
            <p:cNvPr id="15" name="Straight Connector 39">
              <a:extLst>
                <a:ext uri="{FF2B5EF4-FFF2-40B4-BE49-F238E27FC236}">
                  <a16:creationId xmlns:a16="http://schemas.microsoft.com/office/drawing/2014/main" id="{1FE386C9-17A8-F31C-3494-CC23316FB1C4}"/>
                </a:ext>
              </a:extLst>
            </p:cNvPr>
            <p:cNvCxnSpPr>
              <a:cxnSpLocks/>
            </p:cNvCxnSpPr>
            <p:nvPr/>
          </p:nvCxnSpPr>
          <p:spPr>
            <a:xfrm>
              <a:off x="19500739" y="26132908"/>
              <a:ext cx="0" cy="666632"/>
            </a:xfrm>
            <a:prstGeom prst="line">
              <a:avLst/>
            </a:prstGeom>
            <a:ln w="28575">
              <a:solidFill>
                <a:srgbClr val="FF0000"/>
              </a:solidFill>
              <a:prstDash val="sysDash"/>
            </a:ln>
          </p:spPr>
          <p:style>
            <a:lnRef idx="2">
              <a:schemeClr val="accent1"/>
            </a:lnRef>
            <a:fillRef idx="0">
              <a:schemeClr val="accent1"/>
            </a:fillRef>
            <a:effectRef idx="1">
              <a:schemeClr val="accent1"/>
            </a:effectRef>
            <a:fontRef idx="minor">
              <a:schemeClr val="tx1"/>
            </a:fontRef>
          </p:style>
        </p:cxnSp>
        <p:cxnSp>
          <p:nvCxnSpPr>
            <p:cNvPr id="16" name="Straight Arrow Connector 45">
              <a:extLst>
                <a:ext uri="{FF2B5EF4-FFF2-40B4-BE49-F238E27FC236}">
                  <a16:creationId xmlns:a16="http://schemas.microsoft.com/office/drawing/2014/main" id="{17261AB3-B251-E0A2-ACB8-474E07FDF0CF}"/>
                </a:ext>
              </a:extLst>
            </p:cNvPr>
            <p:cNvCxnSpPr>
              <a:cxnSpLocks/>
            </p:cNvCxnSpPr>
            <p:nvPr/>
          </p:nvCxnSpPr>
          <p:spPr>
            <a:xfrm>
              <a:off x="19515979" y="26228038"/>
              <a:ext cx="251460" cy="0"/>
            </a:xfrm>
            <a:prstGeom prst="straightConnector1">
              <a:avLst/>
            </a:prstGeom>
            <a:ln w="28575">
              <a:solidFill>
                <a:srgbClr val="FF0000"/>
              </a:solidFill>
              <a:headEnd type="arrow" w="lg" len="sm"/>
              <a:tailEnd type="none" w="lg" len="sm"/>
            </a:ln>
          </p:spPr>
          <p:style>
            <a:lnRef idx="2">
              <a:schemeClr val="accent1"/>
            </a:lnRef>
            <a:fillRef idx="0">
              <a:schemeClr val="accent1"/>
            </a:fillRef>
            <a:effectRef idx="1">
              <a:schemeClr val="accent1"/>
            </a:effectRef>
            <a:fontRef idx="minor">
              <a:schemeClr val="tx1"/>
            </a:fontRef>
          </p:style>
        </p:cxnSp>
        <p:sp>
          <p:nvSpPr>
            <p:cNvPr id="17" name="TextBox 16">
              <a:extLst>
                <a:ext uri="{FF2B5EF4-FFF2-40B4-BE49-F238E27FC236}">
                  <a16:creationId xmlns:a16="http://schemas.microsoft.com/office/drawing/2014/main" id="{175FCFB0-6198-7E59-8612-0471E9678306}"/>
                </a:ext>
              </a:extLst>
            </p:cNvPr>
            <p:cNvSpPr txBox="1"/>
            <p:nvPr/>
          </p:nvSpPr>
          <p:spPr>
            <a:xfrm>
              <a:off x="18489523" y="25728535"/>
              <a:ext cx="2178802" cy="369332"/>
            </a:xfrm>
            <a:prstGeom prst="rect">
              <a:avLst/>
            </a:prstGeom>
            <a:noFill/>
          </p:spPr>
          <p:txBody>
            <a:bodyPr wrap="none" rtlCol="0">
              <a:spAutoFit/>
            </a:bodyPr>
            <a:lstStyle/>
            <a:p>
              <a:r>
                <a:rPr lang="en-US" b="1" dirty="0">
                  <a:solidFill>
                    <a:srgbClr val="FF0000"/>
                  </a:solidFill>
                </a:rPr>
                <a:t>RMS Jitter = 2.7ps</a:t>
              </a:r>
            </a:p>
          </p:txBody>
        </p:sp>
      </p:grpSp>
      <p:grpSp>
        <p:nvGrpSpPr>
          <p:cNvPr id="24" name="그룹 23">
            <a:extLst>
              <a:ext uri="{FF2B5EF4-FFF2-40B4-BE49-F238E27FC236}">
                <a16:creationId xmlns:a16="http://schemas.microsoft.com/office/drawing/2014/main" id="{960005BF-8506-FAEF-2460-E35348B6D5D4}"/>
              </a:ext>
            </a:extLst>
          </p:cNvPr>
          <p:cNvGrpSpPr>
            <a:grpSpLocks noChangeAspect="1"/>
          </p:cNvGrpSpPr>
          <p:nvPr/>
        </p:nvGrpSpPr>
        <p:grpSpPr>
          <a:xfrm>
            <a:off x="17228812" y="27289208"/>
            <a:ext cx="9719971" cy="4525254"/>
            <a:chOff x="838200" y="1868732"/>
            <a:chExt cx="9897231" cy="4607780"/>
          </a:xfrm>
        </p:grpSpPr>
        <p:sp>
          <p:nvSpPr>
            <p:cNvPr id="25" name="Text 1">
              <a:extLst>
                <a:ext uri="{FF2B5EF4-FFF2-40B4-BE49-F238E27FC236}">
                  <a16:creationId xmlns:a16="http://schemas.microsoft.com/office/drawing/2014/main" id="{159C9731-3587-B3B8-C1B6-6A456E54BFF6}"/>
                </a:ext>
              </a:extLst>
            </p:cNvPr>
            <p:cNvSpPr/>
            <p:nvPr/>
          </p:nvSpPr>
          <p:spPr>
            <a:xfrm>
              <a:off x="838200" y="4366260"/>
              <a:ext cx="4729853" cy="1729740"/>
            </a:xfrm>
            <a:prstGeom prst="roundRect">
              <a:avLst>
                <a:gd name="adj" fmla="val 11429"/>
              </a:avLst>
            </a:prstGeom>
            <a:solidFill>
              <a:schemeClr val="accent4">
                <a:lumMod val="40000"/>
                <a:lumOff val="60000"/>
                <a:alpha val="26000"/>
              </a:schemeClr>
            </a:solidFill>
            <a:ln/>
          </p:spPr>
          <p:txBody>
            <a:bodyPr wrap="square" rtlCol="0" anchor="ctr"/>
            <a:lstStyle/>
            <a:p>
              <a:endParaRPr lang="en-US" sz="2000" dirty="0"/>
            </a:p>
          </p:txBody>
        </p:sp>
        <p:sp>
          <p:nvSpPr>
            <p:cNvPr id="26" name="Text 8">
              <a:extLst>
                <a:ext uri="{FF2B5EF4-FFF2-40B4-BE49-F238E27FC236}">
                  <a16:creationId xmlns:a16="http://schemas.microsoft.com/office/drawing/2014/main" id="{746EEDFD-47DA-5BB1-1B76-56EE3399F403}"/>
                </a:ext>
              </a:extLst>
            </p:cNvPr>
            <p:cNvSpPr/>
            <p:nvPr/>
          </p:nvSpPr>
          <p:spPr>
            <a:xfrm>
              <a:off x="989560" y="4609558"/>
              <a:ext cx="2322495" cy="200025"/>
            </a:xfrm>
            <a:prstGeom prst="rect">
              <a:avLst/>
            </a:prstGeom>
            <a:noFill/>
            <a:ln/>
          </p:spPr>
          <p:txBody>
            <a:bodyPr wrap="square" lIns="0" tIns="0" rIns="0" bIns="0" rtlCol="0" anchor="t"/>
            <a:lstStyle/>
            <a:p>
              <a:pPr marL="0" indent="0" algn="l">
                <a:lnSpc>
                  <a:spcPts val="1575"/>
                </a:lnSpc>
                <a:spcAft>
                  <a:spcPts val="450"/>
                </a:spcAft>
                <a:buNone/>
              </a:pPr>
              <a:r>
                <a:rPr lang="en-US" b="1" dirty="0">
                  <a:latin typeface="Arial" pitchFamily="34" charset="0"/>
                  <a:ea typeface="Arial" pitchFamily="34" charset="-122"/>
                  <a:cs typeface="Arial" pitchFamily="34" charset="-120"/>
                </a:rPr>
                <a:t>Measured Results</a:t>
              </a:r>
              <a:endParaRPr lang="en-US" dirty="0"/>
            </a:p>
          </p:txBody>
        </p:sp>
        <p:sp>
          <p:nvSpPr>
            <p:cNvPr id="27" name="Text 9">
              <a:extLst>
                <a:ext uri="{FF2B5EF4-FFF2-40B4-BE49-F238E27FC236}">
                  <a16:creationId xmlns:a16="http://schemas.microsoft.com/office/drawing/2014/main" id="{F47BAD9A-AA63-6965-C2E8-A0E58C518BB2}"/>
                </a:ext>
              </a:extLst>
            </p:cNvPr>
            <p:cNvSpPr/>
            <p:nvPr/>
          </p:nvSpPr>
          <p:spPr>
            <a:xfrm>
              <a:off x="989560" y="5000521"/>
              <a:ext cx="1328604" cy="159990"/>
            </a:xfrm>
            <a:prstGeom prst="rect">
              <a:avLst/>
            </a:prstGeom>
            <a:noFill/>
            <a:ln/>
          </p:spPr>
          <p:txBody>
            <a:bodyPr wrap="square" lIns="0" tIns="0" rIns="0" bIns="0" rtlCol="0" anchor="t"/>
            <a:lstStyle/>
            <a:p>
              <a:pPr marL="0" indent="0" algn="l">
                <a:lnSpc>
                  <a:spcPts val="1260"/>
                </a:lnSpc>
                <a:buNone/>
              </a:pPr>
              <a:r>
                <a:rPr lang="en-US" dirty="0">
                  <a:latin typeface="Arial" pitchFamily="34" charset="0"/>
                  <a:ea typeface="Arial" pitchFamily="34" charset="-122"/>
                  <a:cs typeface="Arial" pitchFamily="34" charset="-120"/>
                </a:rPr>
                <a:t>DNL P-P:</a:t>
              </a:r>
              <a:endParaRPr lang="en-US" dirty="0"/>
            </a:p>
          </p:txBody>
        </p:sp>
        <p:sp>
          <p:nvSpPr>
            <p:cNvPr id="28" name="Text 10">
              <a:extLst>
                <a:ext uri="{FF2B5EF4-FFF2-40B4-BE49-F238E27FC236}">
                  <a16:creationId xmlns:a16="http://schemas.microsoft.com/office/drawing/2014/main" id="{1AAF9B59-82D0-2301-4CAC-A3CAEBB69782}"/>
                </a:ext>
              </a:extLst>
            </p:cNvPr>
            <p:cNvSpPr/>
            <p:nvPr/>
          </p:nvSpPr>
          <p:spPr>
            <a:xfrm>
              <a:off x="3211564" y="4970450"/>
              <a:ext cx="2127516" cy="159990"/>
            </a:xfrm>
            <a:prstGeom prst="rect">
              <a:avLst/>
            </a:prstGeom>
            <a:noFill/>
            <a:ln/>
          </p:spPr>
          <p:txBody>
            <a:bodyPr wrap="square" lIns="0" tIns="0" rIns="0" bIns="0" rtlCol="0" anchor="t"/>
            <a:lstStyle/>
            <a:p>
              <a:pPr marL="0" indent="0" algn="r">
                <a:lnSpc>
                  <a:spcPts val="1260"/>
                </a:lnSpc>
                <a:buNone/>
              </a:pPr>
              <a:r>
                <a:rPr lang="en-US" b="1" dirty="0">
                  <a:latin typeface="Arial" pitchFamily="34" charset="0"/>
                  <a:ea typeface="Arial" pitchFamily="34" charset="-122"/>
                  <a:cs typeface="Arial" pitchFamily="34" charset="-120"/>
                </a:rPr>
                <a:t>2.0 LSB</a:t>
              </a:r>
              <a:endParaRPr lang="en-US" dirty="0"/>
            </a:p>
          </p:txBody>
        </p:sp>
        <p:sp>
          <p:nvSpPr>
            <p:cNvPr id="29" name="Text 11">
              <a:extLst>
                <a:ext uri="{FF2B5EF4-FFF2-40B4-BE49-F238E27FC236}">
                  <a16:creationId xmlns:a16="http://schemas.microsoft.com/office/drawing/2014/main" id="{71A420B0-CDB5-BB54-4739-6B4F4DF92A15}"/>
                </a:ext>
              </a:extLst>
            </p:cNvPr>
            <p:cNvSpPr/>
            <p:nvPr/>
          </p:nvSpPr>
          <p:spPr>
            <a:xfrm>
              <a:off x="989560" y="5321379"/>
              <a:ext cx="1203840" cy="159990"/>
            </a:xfrm>
            <a:prstGeom prst="rect">
              <a:avLst/>
            </a:prstGeom>
            <a:noFill/>
            <a:ln/>
          </p:spPr>
          <p:txBody>
            <a:bodyPr wrap="square" lIns="0" tIns="0" rIns="0" bIns="0" rtlCol="0" anchor="t"/>
            <a:lstStyle/>
            <a:p>
              <a:pPr marL="0" indent="0" algn="l">
                <a:lnSpc>
                  <a:spcPts val="1260"/>
                </a:lnSpc>
                <a:buNone/>
              </a:pPr>
              <a:r>
                <a:rPr lang="en-US" dirty="0">
                  <a:latin typeface="Arial" pitchFamily="34" charset="0"/>
                  <a:ea typeface="Arial" pitchFamily="34" charset="-122"/>
                  <a:cs typeface="Arial" pitchFamily="34" charset="-120"/>
                </a:rPr>
                <a:t>INL P-P:</a:t>
              </a:r>
              <a:endParaRPr lang="en-US" dirty="0"/>
            </a:p>
          </p:txBody>
        </p:sp>
        <p:sp>
          <p:nvSpPr>
            <p:cNvPr id="30" name="Text 12">
              <a:extLst>
                <a:ext uri="{FF2B5EF4-FFF2-40B4-BE49-F238E27FC236}">
                  <a16:creationId xmlns:a16="http://schemas.microsoft.com/office/drawing/2014/main" id="{E52A205A-60C1-41D4-C12B-328BA35E75F1}"/>
                </a:ext>
              </a:extLst>
            </p:cNvPr>
            <p:cNvSpPr/>
            <p:nvPr/>
          </p:nvSpPr>
          <p:spPr>
            <a:xfrm>
              <a:off x="3211564" y="5291308"/>
              <a:ext cx="2127516" cy="159990"/>
            </a:xfrm>
            <a:prstGeom prst="rect">
              <a:avLst/>
            </a:prstGeom>
            <a:noFill/>
            <a:ln/>
          </p:spPr>
          <p:txBody>
            <a:bodyPr wrap="square" lIns="0" tIns="0" rIns="0" bIns="0" rtlCol="0" anchor="t"/>
            <a:lstStyle/>
            <a:p>
              <a:pPr marL="0" indent="0" algn="r">
                <a:lnSpc>
                  <a:spcPts val="1260"/>
                </a:lnSpc>
                <a:buNone/>
              </a:pPr>
              <a:r>
                <a:rPr lang="en-US" b="1" dirty="0">
                  <a:latin typeface="Arial" pitchFamily="34" charset="0"/>
                  <a:ea typeface="Arial" pitchFamily="34" charset="-122"/>
                  <a:cs typeface="Arial" pitchFamily="34" charset="-120"/>
                </a:rPr>
                <a:t>4.8 LSB</a:t>
              </a:r>
              <a:endParaRPr lang="en-US" dirty="0"/>
            </a:p>
          </p:txBody>
        </p:sp>
        <p:pic>
          <p:nvPicPr>
            <p:cNvPr id="31" name="Picture 17">
              <a:extLst>
                <a:ext uri="{FF2B5EF4-FFF2-40B4-BE49-F238E27FC236}">
                  <a16:creationId xmlns:a16="http://schemas.microsoft.com/office/drawing/2014/main" id="{592B2CBB-8696-921F-4E19-3F97F320BEDB}"/>
                </a:ext>
              </a:extLst>
            </p:cNvPr>
            <p:cNvPicPr>
              <a:picLocks noChangeAspect="1"/>
            </p:cNvPicPr>
            <p:nvPr/>
          </p:nvPicPr>
          <p:blipFill>
            <a:blip r:embed="rId5"/>
            <a:stretch>
              <a:fillRect/>
            </a:stretch>
          </p:blipFill>
          <p:spPr>
            <a:xfrm>
              <a:off x="952500" y="1868732"/>
              <a:ext cx="4490441" cy="2249489"/>
            </a:xfrm>
            <a:prstGeom prst="rect">
              <a:avLst/>
            </a:prstGeom>
          </p:spPr>
        </p:pic>
        <p:pic>
          <p:nvPicPr>
            <p:cNvPr id="32" name="Picture 18">
              <a:extLst>
                <a:ext uri="{FF2B5EF4-FFF2-40B4-BE49-F238E27FC236}">
                  <a16:creationId xmlns:a16="http://schemas.microsoft.com/office/drawing/2014/main" id="{077CE653-AAB4-D2C1-2982-EB9B7CB74A39}"/>
                </a:ext>
              </a:extLst>
            </p:cNvPr>
            <p:cNvPicPr>
              <a:picLocks noChangeAspect="1"/>
            </p:cNvPicPr>
            <p:nvPr/>
          </p:nvPicPr>
          <p:blipFill>
            <a:blip r:embed="rId6"/>
            <a:stretch>
              <a:fillRect/>
            </a:stretch>
          </p:blipFill>
          <p:spPr>
            <a:xfrm>
              <a:off x="6244990" y="1868732"/>
              <a:ext cx="4490441" cy="2249489"/>
            </a:xfrm>
            <a:prstGeom prst="rect">
              <a:avLst/>
            </a:prstGeom>
          </p:spPr>
        </p:pic>
        <p:pic>
          <p:nvPicPr>
            <p:cNvPr id="33" name="Picture 19">
              <a:extLst>
                <a:ext uri="{FF2B5EF4-FFF2-40B4-BE49-F238E27FC236}">
                  <a16:creationId xmlns:a16="http://schemas.microsoft.com/office/drawing/2014/main" id="{3AF5460C-CFFB-864D-D0C7-6F3119748D53}"/>
                </a:ext>
              </a:extLst>
            </p:cNvPr>
            <p:cNvPicPr>
              <a:picLocks noChangeAspect="1"/>
            </p:cNvPicPr>
            <p:nvPr/>
          </p:nvPicPr>
          <p:blipFill>
            <a:blip r:embed="rId7"/>
            <a:stretch>
              <a:fillRect/>
            </a:stretch>
          </p:blipFill>
          <p:spPr>
            <a:xfrm>
              <a:off x="6244990" y="4227023"/>
              <a:ext cx="4490441" cy="2249489"/>
            </a:xfrm>
            <a:prstGeom prst="rect">
              <a:avLst/>
            </a:prstGeom>
          </p:spPr>
        </p:pic>
        <p:sp>
          <p:nvSpPr>
            <p:cNvPr id="34" name="Text 11">
              <a:extLst>
                <a:ext uri="{FF2B5EF4-FFF2-40B4-BE49-F238E27FC236}">
                  <a16:creationId xmlns:a16="http://schemas.microsoft.com/office/drawing/2014/main" id="{C69474E3-42EA-F9FD-0311-088E472FE271}"/>
                </a:ext>
              </a:extLst>
            </p:cNvPr>
            <p:cNvSpPr/>
            <p:nvPr/>
          </p:nvSpPr>
          <p:spPr>
            <a:xfrm>
              <a:off x="989560" y="5642237"/>
              <a:ext cx="1203840" cy="159990"/>
            </a:xfrm>
            <a:prstGeom prst="rect">
              <a:avLst/>
            </a:prstGeom>
            <a:noFill/>
            <a:ln/>
          </p:spPr>
          <p:txBody>
            <a:bodyPr wrap="square" lIns="0" tIns="0" rIns="0" bIns="0" rtlCol="0" anchor="t"/>
            <a:lstStyle/>
            <a:p>
              <a:pPr marL="0" indent="0" algn="l">
                <a:lnSpc>
                  <a:spcPts val="1260"/>
                </a:lnSpc>
                <a:buNone/>
              </a:pPr>
              <a:r>
                <a:rPr lang="en-US" dirty="0">
                  <a:latin typeface="Arial" pitchFamily="34" charset="0"/>
                  <a:ea typeface="Arial" pitchFamily="34" charset="-122"/>
                  <a:cs typeface="Arial" pitchFamily="34" charset="-120"/>
                </a:rPr>
                <a:t>RMS Jitter:</a:t>
              </a:r>
              <a:endParaRPr lang="en-US" dirty="0"/>
            </a:p>
          </p:txBody>
        </p:sp>
        <p:sp>
          <p:nvSpPr>
            <p:cNvPr id="35" name="Text 12">
              <a:extLst>
                <a:ext uri="{FF2B5EF4-FFF2-40B4-BE49-F238E27FC236}">
                  <a16:creationId xmlns:a16="http://schemas.microsoft.com/office/drawing/2014/main" id="{F7D407A7-3DDA-D341-BE5C-2571168B3BA0}"/>
                </a:ext>
              </a:extLst>
            </p:cNvPr>
            <p:cNvSpPr/>
            <p:nvPr/>
          </p:nvSpPr>
          <p:spPr>
            <a:xfrm>
              <a:off x="3211564" y="5612166"/>
              <a:ext cx="2127516" cy="159990"/>
            </a:xfrm>
            <a:prstGeom prst="rect">
              <a:avLst/>
            </a:prstGeom>
            <a:noFill/>
            <a:ln/>
          </p:spPr>
          <p:txBody>
            <a:bodyPr wrap="square" lIns="0" tIns="0" rIns="0" bIns="0" rtlCol="0" anchor="t"/>
            <a:lstStyle/>
            <a:p>
              <a:pPr marL="0" indent="0" algn="r">
                <a:lnSpc>
                  <a:spcPts val="1260"/>
                </a:lnSpc>
                <a:buNone/>
              </a:pPr>
              <a:r>
                <a:rPr lang="en-US" b="1" dirty="0">
                  <a:latin typeface="Arial" pitchFamily="34" charset="0"/>
                  <a:ea typeface="Arial" pitchFamily="34" charset="-122"/>
                  <a:cs typeface="Arial" pitchFamily="34" charset="-120"/>
                </a:rPr>
                <a:t>2.7 </a:t>
              </a:r>
              <a:r>
                <a:rPr lang="en-US" b="1" dirty="0" err="1">
                  <a:latin typeface="Arial" pitchFamily="34" charset="0"/>
                  <a:ea typeface="Arial" pitchFamily="34" charset="-122"/>
                  <a:cs typeface="Arial" pitchFamily="34" charset="-120"/>
                </a:rPr>
                <a:t>ps</a:t>
              </a:r>
              <a:endParaRPr lang="en-US" dirty="0"/>
            </a:p>
          </p:txBody>
        </p:sp>
      </p:grpSp>
      <p:grpSp>
        <p:nvGrpSpPr>
          <p:cNvPr id="39" name="그룹 38">
            <a:extLst>
              <a:ext uri="{FF2B5EF4-FFF2-40B4-BE49-F238E27FC236}">
                <a16:creationId xmlns:a16="http://schemas.microsoft.com/office/drawing/2014/main" id="{7CEAAE76-6EC3-3026-596C-67B567A8F2D9}"/>
              </a:ext>
            </a:extLst>
          </p:cNvPr>
          <p:cNvGrpSpPr/>
          <p:nvPr/>
        </p:nvGrpSpPr>
        <p:grpSpPr>
          <a:xfrm>
            <a:off x="3916743" y="14598319"/>
            <a:ext cx="22581423" cy="6971219"/>
            <a:chOff x="3916743" y="16069899"/>
            <a:chExt cx="22581423" cy="6971219"/>
          </a:xfrm>
        </p:grpSpPr>
        <p:pic>
          <p:nvPicPr>
            <p:cNvPr id="2" name="Content Placeholder 17">
              <a:extLst>
                <a:ext uri="{FF2B5EF4-FFF2-40B4-BE49-F238E27FC236}">
                  <a16:creationId xmlns:a16="http://schemas.microsoft.com/office/drawing/2014/main" id="{FD42A6DB-8E0E-0300-5696-2FEF91E3EB30}"/>
                </a:ext>
              </a:extLst>
            </p:cNvPr>
            <p:cNvPicPr>
              <a:picLocks noChangeAspect="1"/>
            </p:cNvPicPr>
            <p:nvPr/>
          </p:nvPicPr>
          <p:blipFill>
            <a:blip r:embed="rId8"/>
            <a:stretch>
              <a:fillRect/>
            </a:stretch>
          </p:blipFill>
          <p:spPr>
            <a:xfrm>
              <a:off x="5102942" y="16069899"/>
              <a:ext cx="20218478" cy="6171101"/>
            </a:xfrm>
            <a:prstGeom prst="rect">
              <a:avLst/>
            </a:prstGeom>
          </p:spPr>
        </p:pic>
        <p:sp>
          <p:nvSpPr>
            <p:cNvPr id="49" name="TextBox 48">
              <a:extLst>
                <a:ext uri="{FF2B5EF4-FFF2-40B4-BE49-F238E27FC236}">
                  <a16:creationId xmlns:a16="http://schemas.microsoft.com/office/drawing/2014/main" id="{5760736A-3310-99C2-B13B-72268253654A}"/>
                </a:ext>
              </a:extLst>
            </p:cNvPr>
            <p:cNvSpPr txBox="1"/>
            <p:nvPr/>
          </p:nvSpPr>
          <p:spPr>
            <a:xfrm>
              <a:off x="3916743" y="22210121"/>
              <a:ext cx="22581423" cy="830997"/>
            </a:xfrm>
            <a:prstGeom prst="rect">
              <a:avLst/>
            </a:prstGeom>
            <a:noFill/>
          </p:spPr>
          <p:txBody>
            <a:bodyPr wrap="square">
              <a:spAutoFit/>
            </a:bodyPr>
            <a:lstStyle/>
            <a:p>
              <a:pPr marL="457200" indent="-457200">
                <a:buFont typeface="Wingdings" panose="05000000000000000000" pitchFamily="2" charset="2"/>
                <a:buChar char="q"/>
              </a:pPr>
              <a:r>
                <a:rPr lang="en-US" sz="2400" b="1"/>
                <a:t>Fig. 1.</a:t>
              </a:r>
              <a:r>
                <a:rPr lang="en-US" sz="2400"/>
                <a:t> PI core block diagram and quadrant-based phase sector configuration. (a) The PI core consists of four banks of 32 unit current cells with a replica bias circuit for frequency-adaptive swing control. (b) Full 360° phase coverage is achieved using four quadrature input phases through quadrant-based sector selection.</a:t>
              </a:r>
              <a:endParaRPr lang="en-US" sz="2400" b="1"/>
            </a:p>
          </p:txBody>
        </p:sp>
      </p:grpSp>
      <p:sp>
        <p:nvSpPr>
          <p:cNvPr id="50" name="TextBox 49">
            <a:extLst>
              <a:ext uri="{FF2B5EF4-FFF2-40B4-BE49-F238E27FC236}">
                <a16:creationId xmlns:a16="http://schemas.microsoft.com/office/drawing/2014/main" id="{2D220F12-74BC-B376-50B8-69F68C5FAD20}"/>
              </a:ext>
            </a:extLst>
          </p:cNvPr>
          <p:cNvSpPr txBox="1"/>
          <p:nvPr/>
        </p:nvSpPr>
        <p:spPr>
          <a:xfrm>
            <a:off x="3939631" y="27565447"/>
            <a:ext cx="12401505" cy="7417415"/>
          </a:xfrm>
          <a:prstGeom prst="rect">
            <a:avLst/>
          </a:prstGeom>
          <a:noFill/>
        </p:spPr>
        <p:txBody>
          <a:bodyPr wrap="square">
            <a:spAutoFit/>
          </a:bodyPr>
          <a:lstStyle/>
          <a:p>
            <a:r>
              <a:rPr lang="en-US" sz="2800"/>
              <a:t>	The PI core comprises four banks of 32 unit current cells driven by quadrature input clocks. A 7-bit decoder selects the active quadrant and enables the corresponding units, while a replica bias circuit suppresses excessive ramp swing at low frequencies to preserve threshold-crossing linearity. As shown in </a:t>
            </a:r>
            <a:r>
              <a:rPr lang="en-US" sz="2800" b="1"/>
              <a:t>Fig. 1</a:t>
            </a:r>
            <a:r>
              <a:rPr lang="en-US" sz="2800"/>
              <a:t>, the quadrant-based architecture achieves full 360° phase coverage from only four input phases, with inactive buffers powered down to save power. </a:t>
            </a:r>
          </a:p>
          <a:p>
            <a:r>
              <a:rPr lang="en-US" sz="2800" b="1"/>
              <a:t>	Fig. 2</a:t>
            </a:r>
            <a:r>
              <a:rPr lang="en-US" sz="2800"/>
              <a:t> details the circuit implementation: each unit cell is a current-steering pair gated by en/enb, biased by Vbp/Vbn from the replica circuit driven by external Vbias.</a:t>
            </a:r>
          </a:p>
          <a:p>
            <a:r>
              <a:rPr lang="en-US" sz="2800" b="1"/>
              <a:t>	Fig. 3</a:t>
            </a:r>
            <a:r>
              <a:rPr lang="en-US" sz="2800"/>
              <a:t> shows the measured waveform and eye diagram at 6.608 GHz, confirming 2.7 ps RMS jitter and a 37.8 ps eye opening. The four overlaid patterns at codes 0/32/64/96 verify correct 90° quadrant-by-quadrant rotation.</a:t>
            </a:r>
          </a:p>
          <a:p>
            <a:r>
              <a:rPr lang="en-US" sz="2800" b="1"/>
              <a:t>	Fig. 4</a:t>
            </a:r>
            <a:r>
              <a:rPr lang="en-US" sz="2800"/>
              <a:t> shows the phase transfer curve with INL and DNL. The response tracks the ideal linear curve across all 128 codes, with measured DNL of 2.0 LSB and INL of 4.8 LSB in good agreement with post-layout simulation. The periodic INL pattern reflects quadrant-boundary discontinuities, the dominant nonlinearity source in the integrating-mode architecture.</a:t>
            </a:r>
          </a:p>
        </p:txBody>
      </p:sp>
      <p:sp>
        <p:nvSpPr>
          <p:cNvPr id="51" name="TextBox 50">
            <a:extLst>
              <a:ext uri="{FF2B5EF4-FFF2-40B4-BE49-F238E27FC236}">
                <a16:creationId xmlns:a16="http://schemas.microsoft.com/office/drawing/2014/main" id="{0D0452DA-BABF-9E3B-A2DE-F2BCC076E139}"/>
              </a:ext>
            </a:extLst>
          </p:cNvPr>
          <p:cNvSpPr txBox="1"/>
          <p:nvPr/>
        </p:nvSpPr>
        <p:spPr>
          <a:xfrm>
            <a:off x="17131665" y="25375846"/>
            <a:ext cx="9719972" cy="1938992"/>
          </a:xfrm>
          <a:prstGeom prst="rect">
            <a:avLst/>
          </a:prstGeom>
          <a:noFill/>
        </p:spPr>
        <p:txBody>
          <a:bodyPr wrap="square">
            <a:spAutoFit/>
          </a:bodyPr>
          <a:lstStyle/>
          <a:p>
            <a:pPr marL="457200" indent="-457200">
              <a:buFont typeface="Wingdings" panose="05000000000000000000" pitchFamily="2" charset="2"/>
              <a:buChar char="q"/>
            </a:pPr>
            <a:r>
              <a:rPr lang="en-US" sz="2400" b="1"/>
              <a:t>Fig. 3.</a:t>
            </a:r>
            <a:r>
              <a:rPr lang="en-US" sz="2400"/>
              <a:t> Measured output clock waveform and eye diagram at 6.608 GHz (VDD = 1.0 V, VBIAS = 0.5 V). RMS jitter of 2.7 ps is measured from the output waveform, and the overlaid eye diagram at control codes 0/32/64/96 confirms correct 90° phase rotation with an eye opening of 37.8 ps.</a:t>
            </a:r>
            <a:endParaRPr lang="en-US" sz="2400" b="1"/>
          </a:p>
        </p:txBody>
      </p:sp>
      <p:sp>
        <p:nvSpPr>
          <p:cNvPr id="52" name="TextBox 51">
            <a:extLst>
              <a:ext uri="{FF2B5EF4-FFF2-40B4-BE49-F238E27FC236}">
                <a16:creationId xmlns:a16="http://schemas.microsoft.com/office/drawing/2014/main" id="{C1F82A31-381C-8E34-2576-844B7D5084CF}"/>
              </a:ext>
            </a:extLst>
          </p:cNvPr>
          <p:cNvSpPr txBox="1"/>
          <p:nvPr/>
        </p:nvSpPr>
        <p:spPr>
          <a:xfrm>
            <a:off x="17131665" y="31872722"/>
            <a:ext cx="9719972" cy="1200329"/>
          </a:xfrm>
          <a:prstGeom prst="rect">
            <a:avLst/>
          </a:prstGeom>
          <a:noFill/>
        </p:spPr>
        <p:txBody>
          <a:bodyPr wrap="square">
            <a:spAutoFit/>
          </a:bodyPr>
          <a:lstStyle/>
          <a:p>
            <a:pPr marL="342900" indent="-342900">
              <a:buFont typeface="Wingdings" panose="05000000000000000000" pitchFamily="2" charset="2"/>
              <a:buChar char="q"/>
            </a:pPr>
            <a:r>
              <a:rPr lang="en-US" sz="2400" b="1"/>
              <a:t>Fig. 4.</a:t>
            </a:r>
            <a:r>
              <a:rPr lang="en-US" sz="2400"/>
              <a:t> Measured phase transfer curve, INL, and DNL at 6.608 GHz. The phase response closely follows the ideal linear characteristic across all 128 control codes. </a:t>
            </a:r>
          </a:p>
        </p:txBody>
      </p:sp>
      <p:pic>
        <p:nvPicPr>
          <p:cNvPr id="1026" name="Picture 2">
            <a:extLst>
              <a:ext uri="{FF2B5EF4-FFF2-40B4-BE49-F238E27FC236}">
                <a16:creationId xmlns:a16="http://schemas.microsoft.com/office/drawing/2014/main" id="{BD5AB791-C34C-D74E-8C8B-DB328873D6C8}"/>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7203275" y="4038237"/>
            <a:ext cx="2625397" cy="2625397"/>
          </a:xfrm>
          <a:prstGeom prst="rect">
            <a:avLst/>
          </a:prstGeom>
          <a:noFill/>
          <a:extLst>
            <a:ext uri="{909E8E84-426E-40DD-AFC4-6F175D3DCCD1}">
              <a14:hiddenFill xmlns:a14="http://schemas.microsoft.com/office/drawing/2010/main">
                <a:solidFill>
                  <a:srgbClr val="FFFFFF"/>
                </a:solidFill>
              </a14:hiddenFill>
            </a:ext>
          </a:extLst>
        </p:spPr>
      </p:pic>
      <p:grpSp>
        <p:nvGrpSpPr>
          <p:cNvPr id="40" name="그룹 39">
            <a:extLst>
              <a:ext uri="{FF2B5EF4-FFF2-40B4-BE49-F238E27FC236}">
                <a16:creationId xmlns:a16="http://schemas.microsoft.com/office/drawing/2014/main" id="{6D4D66A7-311F-AD44-A8F9-795FB99C48A4}"/>
              </a:ext>
            </a:extLst>
          </p:cNvPr>
          <p:cNvGrpSpPr/>
          <p:nvPr/>
        </p:nvGrpSpPr>
        <p:grpSpPr>
          <a:xfrm>
            <a:off x="3958752" y="21415967"/>
            <a:ext cx="10675437" cy="6076097"/>
            <a:chOff x="3916743" y="22966307"/>
            <a:chExt cx="10675437" cy="6076097"/>
          </a:xfrm>
        </p:grpSpPr>
        <p:pic>
          <p:nvPicPr>
            <p:cNvPr id="5" name="Content Placeholder 8">
              <a:extLst>
                <a:ext uri="{FF2B5EF4-FFF2-40B4-BE49-F238E27FC236}">
                  <a16:creationId xmlns:a16="http://schemas.microsoft.com/office/drawing/2014/main" id="{D694099C-524D-4211-267A-F2525C8198FD}"/>
                </a:ext>
              </a:extLst>
            </p:cNvPr>
            <p:cNvPicPr>
              <a:picLocks noChangeAspect="1"/>
            </p:cNvPicPr>
            <p:nvPr/>
          </p:nvPicPr>
          <p:blipFill>
            <a:blip r:embed="rId10"/>
            <a:srcRect l="-1" t="18236" r="57553"/>
            <a:stretch>
              <a:fillRect/>
            </a:stretch>
          </p:blipFill>
          <p:spPr>
            <a:xfrm>
              <a:off x="5794656" y="22966307"/>
              <a:ext cx="8549874" cy="6076097"/>
            </a:xfrm>
            <a:prstGeom prst="rect">
              <a:avLst/>
            </a:prstGeom>
          </p:spPr>
        </p:pic>
        <p:sp>
          <p:nvSpPr>
            <p:cNvPr id="38" name="TextBox 37">
              <a:extLst>
                <a:ext uri="{FF2B5EF4-FFF2-40B4-BE49-F238E27FC236}">
                  <a16:creationId xmlns:a16="http://schemas.microsoft.com/office/drawing/2014/main" id="{5333AB1B-082A-EAF4-FFEA-DFEEC50CEB0B}"/>
                </a:ext>
              </a:extLst>
            </p:cNvPr>
            <p:cNvSpPr txBox="1"/>
            <p:nvPr/>
          </p:nvSpPr>
          <p:spPr>
            <a:xfrm>
              <a:off x="3916743" y="28550585"/>
              <a:ext cx="10675437" cy="461665"/>
            </a:xfrm>
            <a:prstGeom prst="rect">
              <a:avLst/>
            </a:prstGeom>
            <a:noFill/>
          </p:spPr>
          <p:txBody>
            <a:bodyPr wrap="square">
              <a:spAutoFit/>
            </a:bodyPr>
            <a:lstStyle/>
            <a:p>
              <a:pPr marL="457200" indent="-457200">
                <a:buFont typeface="Wingdings" panose="05000000000000000000" pitchFamily="2" charset="2"/>
                <a:buChar char="q"/>
              </a:pPr>
              <a:r>
                <a:rPr lang="en-US" sz="2400" b="1"/>
                <a:t>Fig. 2  </a:t>
              </a:r>
              <a:r>
                <a:rPr lang="en-US" sz="2400"/>
                <a:t>Circuit Implementation of PI Core Block</a:t>
              </a:r>
            </a:p>
          </p:txBody>
        </p:sp>
      </p:grpSp>
      <p:sp>
        <p:nvSpPr>
          <p:cNvPr id="42" name="TextBox 41">
            <a:extLst>
              <a:ext uri="{FF2B5EF4-FFF2-40B4-BE49-F238E27FC236}">
                <a16:creationId xmlns:a16="http://schemas.microsoft.com/office/drawing/2014/main" id="{BEE5A28B-5340-34E5-710E-97C82481CB2A}"/>
              </a:ext>
            </a:extLst>
          </p:cNvPr>
          <p:cNvSpPr txBox="1"/>
          <p:nvPr/>
        </p:nvSpPr>
        <p:spPr>
          <a:xfrm>
            <a:off x="17228812" y="33338025"/>
            <a:ext cx="9817118" cy="954107"/>
          </a:xfrm>
          <a:prstGeom prst="rect">
            <a:avLst/>
          </a:prstGeom>
          <a:noFill/>
        </p:spPr>
        <p:txBody>
          <a:bodyPr wrap="square">
            <a:spAutoFit/>
          </a:bodyPr>
          <a:lstStyle/>
          <a:p>
            <a:r>
              <a:rPr lang="en-US" sz="2800" b="1">
                <a:solidFill>
                  <a:schemeClr val="tx1">
                    <a:lumMod val="95000"/>
                    <a:lumOff val="5000"/>
                  </a:schemeClr>
                </a:solidFill>
              </a:rPr>
              <a:t>**The chip was wire-bonded to an FR4 PCB with SMA connectors for the reference clock and RF output and decoupled supply lines</a:t>
            </a:r>
          </a:p>
        </p:txBody>
      </p:sp>
    </p:spTree>
    <p:extLst>
      <p:ext uri="{BB962C8B-B14F-4D97-AF65-F5344CB8AC3E}">
        <p14:creationId xmlns:p14="http://schemas.microsoft.com/office/powerpoint/2010/main" val="2064347994"/>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디자인 사용자 지정">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맑은 고딕"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맑은 고딕"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609</TotalTime>
  <Words>686</Words>
  <Application>Microsoft Office PowerPoint</Application>
  <PresentationFormat>사용자 지정</PresentationFormat>
  <Paragraphs>25</Paragraphs>
  <Slides>1</Slides>
  <Notes>0</Notes>
  <HiddenSlides>0</HiddenSlides>
  <MMClips>0</MMClips>
  <ScaleCrop>false</ScaleCrop>
  <HeadingPairs>
    <vt:vector size="6" baseType="variant">
      <vt:variant>
        <vt:lpstr>사용한 글꼴</vt:lpstr>
      </vt:variant>
      <vt:variant>
        <vt:i4>6</vt:i4>
      </vt:variant>
      <vt:variant>
        <vt:lpstr>테마</vt:lpstr>
      </vt:variant>
      <vt:variant>
        <vt:i4>2</vt:i4>
      </vt:variant>
      <vt:variant>
        <vt:lpstr>슬라이드 제목</vt:lpstr>
      </vt:variant>
      <vt:variant>
        <vt:i4>1</vt:i4>
      </vt:variant>
    </vt:vector>
  </HeadingPairs>
  <TitlesOfParts>
    <vt:vector size="9" baseType="lpstr">
      <vt:lpstr>맑은 고딕</vt:lpstr>
      <vt:lpstr>Arial</vt:lpstr>
      <vt:lpstr>Calibri</vt:lpstr>
      <vt:lpstr>Calibri Light</vt:lpstr>
      <vt:lpstr>Times New Roman</vt:lpstr>
      <vt:lpstr>Wingdings</vt:lpstr>
      <vt:lpstr>Office 테마</vt:lpstr>
      <vt:lpstr>디자인 사용자 지정</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김 영지</dc:creator>
  <cp:lastModifiedBy>변영준</cp:lastModifiedBy>
  <cp:revision>57</cp:revision>
  <dcterms:created xsi:type="dcterms:W3CDTF">2019-05-23T01:50:43Z</dcterms:created>
  <dcterms:modified xsi:type="dcterms:W3CDTF">2026-06-07T16:49:26Z</dcterms:modified>
</cp:coreProperties>
</file>